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4"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Lst>
  <p:sldSz cy="5143500" cx="9144000"/>
  <p:notesSz cx="6858000" cy="9144000"/>
  <p:embeddedFontLst>
    <p:embeddedFont>
      <p:font typeface="Roboto Black"/>
      <p:bold r:id="rId45"/>
      <p:boldItalic r:id="rId46"/>
    </p:embeddedFont>
    <p:embeddedFont>
      <p:font typeface="Roboto Thin"/>
      <p:regular r:id="rId47"/>
      <p:bold r:id="rId48"/>
      <p:italic r:id="rId49"/>
      <p:boldItalic r:id="rId50"/>
    </p:embeddedFont>
    <p:embeddedFont>
      <p:font typeface="Roboto"/>
      <p:regular r:id="rId51"/>
      <p:bold r:id="rId52"/>
      <p:italic r:id="rId53"/>
      <p:boldItalic r:id="rId54"/>
    </p:embeddedFont>
    <p:embeddedFont>
      <p:font typeface="Didact Gothic"/>
      <p:regular r:id="rId55"/>
    </p:embeddedFont>
    <p:embeddedFont>
      <p:font typeface="Roboto Light"/>
      <p:regular r:id="rId56"/>
      <p:bold r:id="rId57"/>
      <p:italic r:id="rId58"/>
      <p:boldItalic r:id="rId59"/>
    </p:embeddedFont>
    <p:embeddedFont>
      <p:font typeface="Bree Serif"/>
      <p:regular r:id="rId60"/>
    </p:embeddedFont>
    <p:embeddedFont>
      <p:font typeface="Roboto Mono Regular"/>
      <p:regular r:id="rId61"/>
      <p:bold r:id="rId62"/>
      <p:italic r:id="rId63"/>
      <p:boldItalic r:id="rId6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font" Target="fonts/RobotoBlack-boldItalic.fntdata"/><Relationship Id="rId45" Type="http://schemas.openxmlformats.org/officeDocument/2006/relationships/font" Target="fonts/RobotoBlack-bold.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font" Target="fonts/RobotoThin-bold.fntdata"/><Relationship Id="rId47" Type="http://schemas.openxmlformats.org/officeDocument/2006/relationships/font" Target="fonts/RobotoThin-regular.fntdata"/><Relationship Id="rId49" Type="http://schemas.openxmlformats.org/officeDocument/2006/relationships/font" Target="fonts/RobotoThin-italic.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62" Type="http://schemas.openxmlformats.org/officeDocument/2006/relationships/font" Target="fonts/RobotoMonoRegular-bold.fntdata"/><Relationship Id="rId61" Type="http://schemas.openxmlformats.org/officeDocument/2006/relationships/font" Target="fonts/RobotoMonoRegular-regular.fntdata"/><Relationship Id="rId20" Type="http://schemas.openxmlformats.org/officeDocument/2006/relationships/slide" Target="slides/slide16.xml"/><Relationship Id="rId64" Type="http://schemas.openxmlformats.org/officeDocument/2006/relationships/font" Target="fonts/RobotoMonoRegular-boldItalic.fntdata"/><Relationship Id="rId63" Type="http://schemas.openxmlformats.org/officeDocument/2006/relationships/font" Target="fonts/RobotoMonoRegular-italic.fntdata"/><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60" Type="http://schemas.openxmlformats.org/officeDocument/2006/relationships/font" Target="fonts/BreeSerif-regular.fntdata"/><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font" Target="fonts/Roboto-regular.fntdata"/><Relationship Id="rId50" Type="http://schemas.openxmlformats.org/officeDocument/2006/relationships/font" Target="fonts/RobotoThin-boldItalic.fntdata"/><Relationship Id="rId53" Type="http://schemas.openxmlformats.org/officeDocument/2006/relationships/font" Target="fonts/Roboto-italic.fntdata"/><Relationship Id="rId52" Type="http://schemas.openxmlformats.org/officeDocument/2006/relationships/font" Target="fonts/Roboto-bold.fntdata"/><Relationship Id="rId11" Type="http://schemas.openxmlformats.org/officeDocument/2006/relationships/slide" Target="slides/slide7.xml"/><Relationship Id="rId55" Type="http://schemas.openxmlformats.org/officeDocument/2006/relationships/font" Target="fonts/DidactGothic-regular.fntdata"/><Relationship Id="rId10" Type="http://schemas.openxmlformats.org/officeDocument/2006/relationships/slide" Target="slides/slide6.xml"/><Relationship Id="rId54" Type="http://schemas.openxmlformats.org/officeDocument/2006/relationships/font" Target="fonts/Roboto-boldItalic.fntdata"/><Relationship Id="rId13" Type="http://schemas.openxmlformats.org/officeDocument/2006/relationships/slide" Target="slides/slide9.xml"/><Relationship Id="rId57" Type="http://schemas.openxmlformats.org/officeDocument/2006/relationships/font" Target="fonts/RobotoLight-bold.fntdata"/><Relationship Id="rId12" Type="http://schemas.openxmlformats.org/officeDocument/2006/relationships/slide" Target="slides/slide8.xml"/><Relationship Id="rId56" Type="http://schemas.openxmlformats.org/officeDocument/2006/relationships/font" Target="fonts/RobotoLight-regular.fntdata"/><Relationship Id="rId15" Type="http://schemas.openxmlformats.org/officeDocument/2006/relationships/slide" Target="slides/slide11.xml"/><Relationship Id="rId59" Type="http://schemas.openxmlformats.org/officeDocument/2006/relationships/font" Target="fonts/RobotoLight-boldItalic.fntdata"/><Relationship Id="rId14" Type="http://schemas.openxmlformats.org/officeDocument/2006/relationships/slide" Target="slides/slide10.xml"/><Relationship Id="rId58" Type="http://schemas.openxmlformats.org/officeDocument/2006/relationships/font" Target="fonts/RobotoLight-italic.fntdata"/><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5dc4e38d75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5dc4e38d75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Hello, today group 6 will introduce our web application.</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add1159dbb_0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add1159dbb_0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After logging in, you get access to the protected pages: “Upload Artwork” and “My Profile”.</a:t>
            </a:r>
            <a:endParaRPr/>
          </a:p>
          <a:p>
            <a:pPr indent="0" lvl="0" marL="0" rtl="0" algn="l">
              <a:spcBef>
                <a:spcPts val="0"/>
              </a:spcBef>
              <a:spcAft>
                <a:spcPts val="0"/>
              </a:spcAft>
              <a:buNone/>
            </a:pPr>
            <a:r>
              <a:t/>
            </a:r>
            <a:endParaRPr/>
          </a:p>
          <a:p>
            <a:pPr indent="0" lvl="0" marL="0" rtl="0" algn="l">
              <a:spcBef>
                <a:spcPts val="0"/>
              </a:spcBef>
              <a:spcAft>
                <a:spcPts val="0"/>
              </a:spcAft>
              <a:buNone/>
            </a:pPr>
            <a:r>
              <a:rPr lang="es"/>
              <a:t>[Arrows to before_every_protected_page] Each page uses the method before_every_protected_page() which checks if the user is authenticated and if the session is valid.</a:t>
            </a:r>
            <a:endParaRPr/>
          </a:p>
          <a:p>
            <a:pPr indent="0" lvl="0" marL="0" rtl="0" algn="l">
              <a:spcBef>
                <a:spcPts val="0"/>
              </a:spcBef>
              <a:spcAft>
                <a:spcPts val="0"/>
              </a:spcAft>
              <a:buNone/>
            </a:pPr>
            <a:r>
              <a:rPr lang="es"/>
              <a:t>[Arrows to user_logged_in &amp; session_is_valid] If either isn’t the case, then the user gets redirected to the login page.</a:t>
            </a:r>
            <a:endParaRPr/>
          </a:p>
          <a:p>
            <a:pPr indent="0" lvl="0" marL="0" rtl="0" algn="l">
              <a:spcBef>
                <a:spcPts val="0"/>
              </a:spcBef>
              <a:spcAft>
                <a:spcPts val="0"/>
              </a:spcAft>
              <a:buNone/>
            </a:pPr>
            <a:r>
              <a:t/>
            </a:r>
            <a:endParaRPr/>
          </a:p>
          <a:p>
            <a:pPr indent="0" lvl="0" marL="0" rtl="0" algn="l">
              <a:spcBef>
                <a:spcPts val="0"/>
              </a:spcBef>
              <a:spcAft>
                <a:spcPts val="0"/>
              </a:spcAft>
              <a:buNone/>
            </a:pPr>
            <a:r>
              <a:rPr lang="es"/>
              <a:t>[Demo login process + show protected pages (upload + profile)] Now I’ll demo the login and show the protected pages.</a:t>
            </a:r>
            <a:endParaRPr/>
          </a:p>
          <a:p>
            <a:pPr indent="0" lvl="0" marL="0" rtl="0" algn="l">
              <a:spcBef>
                <a:spcPts val="0"/>
              </a:spcBef>
              <a:spcAft>
                <a:spcPts val="0"/>
              </a:spcAft>
              <a:buNone/>
            </a:pPr>
            <a:r>
              <a:t/>
            </a:r>
            <a:endParaRPr/>
          </a:p>
          <a:p>
            <a:pPr indent="0" lvl="0" marL="0" rtl="0" algn="l">
              <a:spcBef>
                <a:spcPts val="0"/>
              </a:spcBef>
              <a:spcAft>
                <a:spcPts val="0"/>
              </a:spcAft>
              <a:buNone/>
            </a:pPr>
            <a:r>
              <a:rPr lang="es"/>
              <a:t>Now I’ll hand it off to Varen.</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7851a09012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7851a09012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7851a09012_0_1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9" name="Google Shape;379;g7851a09012_0_1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7851a09012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7851a09012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7851a09012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4" name="Google Shape;394;g7851a09012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addcaec14b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addcaec14b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7851a09012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8" name="Google Shape;408;g7851a09012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g7851a09012_0_1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1" name="Google Shape;431;g7851a09012_0_1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gaddcaec14b_9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8" name="Google Shape;438;gaddcaec14b_9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gadf5fea07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9" name="Google Shape;449;gadf5fea07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5ba3f769e1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5ba3f769e1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Our website is called Club Sticker where you are able to view and purchase various stickers. The concept is similar to RedBubble except we exclusively sell stickers. Users upload their artwork where it will be featured on the website and other users would be able to purchase them, if we had a functional shopping cart. Disclaimer, we don’t have a shopping cart because we’re more focused on the security side and less on the actual web application.</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s">
                <a:solidFill>
                  <a:schemeClr val="dk1"/>
                </a:solidFill>
              </a:rPr>
              <a:t>[Show sticker catalog page] Here’s a quick look at our home page which is also the sticker catalog where you can view and purchase stickers.</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gaddcaec14b_9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8" name="Google Shape;458;gaddcaec14b_9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gaddcaec14b_9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8" name="Google Shape;478;gaddcaec14b_9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g7851a09012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8" name="Google Shape;488;g7851a09012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g7851a09012_0_2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1" name="Google Shape;511;g7851a09012_0_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gade640309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8" name="Google Shape;518;gade640309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gade6403091_6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3" name="Google Shape;533;gade6403091_6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 name="Shape 544"/>
        <p:cNvGrpSpPr/>
        <p:nvPr/>
      </p:nvGrpSpPr>
      <p:grpSpPr>
        <a:xfrm>
          <a:off x="0" y="0"/>
          <a:ext cx="0" cy="0"/>
          <a:chOff x="0" y="0"/>
          <a:chExt cx="0" cy="0"/>
        </a:xfrm>
      </p:grpSpPr>
      <p:sp>
        <p:nvSpPr>
          <p:cNvPr id="545" name="Google Shape;545;gade6403091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6" name="Google Shape;546;gade6403091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0" name="Shape 560"/>
        <p:cNvGrpSpPr/>
        <p:nvPr/>
      </p:nvGrpSpPr>
      <p:grpSpPr>
        <a:xfrm>
          <a:off x="0" y="0"/>
          <a:ext cx="0" cy="0"/>
          <a:chOff x="0" y="0"/>
          <a:chExt cx="0" cy="0"/>
        </a:xfrm>
      </p:grpSpPr>
      <p:sp>
        <p:nvSpPr>
          <p:cNvPr id="561" name="Google Shape;561;gaddcaec14b_9_1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2" name="Google Shape;562;gaddcaec14b_9_1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0" name="Shape 580"/>
        <p:cNvGrpSpPr/>
        <p:nvPr/>
      </p:nvGrpSpPr>
      <p:grpSpPr>
        <a:xfrm>
          <a:off x="0" y="0"/>
          <a:ext cx="0" cy="0"/>
          <a:chOff x="0" y="0"/>
          <a:chExt cx="0" cy="0"/>
        </a:xfrm>
      </p:grpSpPr>
      <p:sp>
        <p:nvSpPr>
          <p:cNvPr id="581" name="Google Shape;581;g7851a09012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2" name="Google Shape;582;g7851a09012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3" name="Shape 603"/>
        <p:cNvGrpSpPr/>
        <p:nvPr/>
      </p:nvGrpSpPr>
      <p:grpSpPr>
        <a:xfrm>
          <a:off x="0" y="0"/>
          <a:ext cx="0" cy="0"/>
          <a:chOff x="0" y="0"/>
          <a:chExt cx="0" cy="0"/>
        </a:xfrm>
      </p:grpSpPr>
      <p:sp>
        <p:nvSpPr>
          <p:cNvPr id="604" name="Google Shape;604;gaddcaec14b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5" name="Google Shape;605;gaddcaec14b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s"/>
              <a:t>Secure file upload (including file type checks, filename validation, and file validation). (and implicit requirements)</a:t>
            </a:r>
            <a:endParaRPr/>
          </a:p>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7851a09012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7851a09012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I’ll be talking about user authentication, going over the registration and login process, talking about input sanitization, password hashing, and protected pages.</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1" name="Shape 611"/>
        <p:cNvGrpSpPr/>
        <p:nvPr/>
      </p:nvGrpSpPr>
      <p:grpSpPr>
        <a:xfrm>
          <a:off x="0" y="0"/>
          <a:ext cx="0" cy="0"/>
          <a:chOff x="0" y="0"/>
          <a:chExt cx="0" cy="0"/>
        </a:xfrm>
      </p:grpSpPr>
      <p:sp>
        <p:nvSpPr>
          <p:cNvPr id="612" name="Google Shape;612;g7851a09012_0_2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3" name="Google Shape;613;g7851a09012_0_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s"/>
              <a:t>Secure file upload (including file type checks, filename validation, and file validation). (and implicit requirements)</a:t>
            </a:r>
            <a:endParaRPr/>
          </a:p>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3" name="Shape 623"/>
        <p:cNvGrpSpPr/>
        <p:nvPr/>
      </p:nvGrpSpPr>
      <p:grpSpPr>
        <a:xfrm>
          <a:off x="0" y="0"/>
          <a:ext cx="0" cy="0"/>
          <a:chOff x="0" y="0"/>
          <a:chExt cx="0" cy="0"/>
        </a:xfrm>
      </p:grpSpPr>
      <p:sp>
        <p:nvSpPr>
          <p:cNvPr id="624" name="Google Shape;624;gaddcaec14b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5" name="Google Shape;625;gaddcaec14b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s"/>
              <a:t>Secure file upload (including file type checks, filename validation, and file validation). (and implicit requirements)</a:t>
            </a:r>
            <a:endParaRPr/>
          </a:p>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4" name="Shape 634"/>
        <p:cNvGrpSpPr/>
        <p:nvPr/>
      </p:nvGrpSpPr>
      <p:grpSpPr>
        <a:xfrm>
          <a:off x="0" y="0"/>
          <a:ext cx="0" cy="0"/>
          <a:chOff x="0" y="0"/>
          <a:chExt cx="0" cy="0"/>
        </a:xfrm>
      </p:grpSpPr>
      <p:sp>
        <p:nvSpPr>
          <p:cNvPr id="635" name="Google Shape;635;gaddcaec14b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6" name="Google Shape;636;gaddcaec14b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So we do all of our work in this function.</a:t>
            </a:r>
            <a:endParaRPr/>
          </a:p>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2" name="Shape 652"/>
        <p:cNvGrpSpPr/>
        <p:nvPr/>
      </p:nvGrpSpPr>
      <p:grpSpPr>
        <a:xfrm>
          <a:off x="0" y="0"/>
          <a:ext cx="0" cy="0"/>
          <a:chOff x="0" y="0"/>
          <a:chExt cx="0" cy="0"/>
        </a:xfrm>
      </p:grpSpPr>
      <p:sp>
        <p:nvSpPr>
          <p:cNvPr id="653" name="Google Shape;653;gaddcaec14b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4" name="Google Shape;654;gaddcaec14b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3" name="Shape 663"/>
        <p:cNvGrpSpPr/>
        <p:nvPr/>
      </p:nvGrpSpPr>
      <p:grpSpPr>
        <a:xfrm>
          <a:off x="0" y="0"/>
          <a:ext cx="0" cy="0"/>
          <a:chOff x="0" y="0"/>
          <a:chExt cx="0" cy="0"/>
        </a:xfrm>
      </p:grpSpPr>
      <p:sp>
        <p:nvSpPr>
          <p:cNvPr id="664" name="Google Shape;664;gaddcaec14b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5" name="Google Shape;665;gaddcaec14b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Now we can run a series of checks on the uploaded file.</a:t>
            </a:r>
            <a:endParaRPr/>
          </a:p>
          <a:p>
            <a:pPr indent="0" lvl="0" marL="0" rtl="0" algn="l">
              <a:spcBef>
                <a:spcPts val="0"/>
              </a:spcBef>
              <a:spcAft>
                <a:spcPts val="0"/>
              </a:spcAft>
              <a:buNone/>
            </a:pPr>
            <a:r>
              <a:rPr lang="es"/>
              <a:t>Since the if-elseif branch is so extensive, I figure it would a better idea to break it down on the left here rather than annotating it directly.</a:t>
            </a:r>
            <a:endParaRPr/>
          </a:p>
          <a:p>
            <a:pPr indent="0" lvl="0" marL="0" rtl="0" algn="l">
              <a:spcBef>
                <a:spcPts val="0"/>
              </a:spcBef>
              <a:spcAft>
                <a:spcPts val="0"/>
              </a:spcAft>
              <a:buNone/>
            </a:pPr>
            <a:r>
              <a:rPr lang="es"/>
              <a:t>Now I’m going to break down the 8 checks into two slides here.</a:t>
            </a:r>
            <a:endParaRPr/>
          </a:p>
          <a:p>
            <a:pPr indent="0" lvl="0" marL="0" rtl="0" algn="l">
              <a:spcBef>
                <a:spcPts val="0"/>
              </a:spcBef>
              <a:spcAft>
                <a:spcPts val="0"/>
              </a:spcAft>
              <a:buNone/>
            </a:pPr>
            <a:r>
              <a:rPr lang="es"/>
              <a:t>So, the first four are:</a:t>
            </a:r>
            <a:endParaRPr/>
          </a:p>
          <a:p>
            <a:pPr indent="-298450" lvl="0" marL="457200" rtl="0" algn="l">
              <a:spcBef>
                <a:spcPts val="0"/>
              </a:spcBef>
              <a:spcAft>
                <a:spcPts val="0"/>
              </a:spcAft>
              <a:buSzPts val="1100"/>
              <a:buAutoNum type="arabicPeriod"/>
            </a:pPr>
            <a:r>
              <a:rPr lang="es"/>
              <a:t>uploading to a temporary directory.</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6" name="Shape 676"/>
        <p:cNvGrpSpPr/>
        <p:nvPr/>
      </p:nvGrpSpPr>
      <p:grpSpPr>
        <a:xfrm>
          <a:off x="0" y="0"/>
          <a:ext cx="0" cy="0"/>
          <a:chOff x="0" y="0"/>
          <a:chExt cx="0" cy="0"/>
        </a:xfrm>
      </p:grpSpPr>
      <p:sp>
        <p:nvSpPr>
          <p:cNvPr id="677" name="Google Shape;677;gaddcaec14b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8" name="Google Shape;678;gaddcaec14b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Now we can run a series of checks on the uploaded file.</a:t>
            </a:r>
            <a:endParaRPr/>
          </a:p>
          <a:p>
            <a:pPr indent="0" lvl="0" marL="0" rtl="0" algn="l">
              <a:spcBef>
                <a:spcPts val="0"/>
              </a:spcBef>
              <a:spcAft>
                <a:spcPts val="0"/>
              </a:spcAft>
              <a:buNone/>
            </a:pPr>
            <a:r>
              <a:rPr lang="es"/>
              <a:t>Since the if-elseif branch is so extensive, I figure it would a better idea to break it down on the left here rather than annotating it directly.</a:t>
            </a:r>
            <a:endParaRPr/>
          </a:p>
          <a:p>
            <a:pPr indent="0" lvl="0" marL="0" rtl="0" algn="l">
              <a:spcBef>
                <a:spcPts val="0"/>
              </a:spcBef>
              <a:spcAft>
                <a:spcPts val="0"/>
              </a:spcAft>
              <a:buNone/>
            </a:pPr>
            <a:r>
              <a:rPr lang="es"/>
              <a:t>Now I’m going to break down the 8 checks into two slides here.</a:t>
            </a:r>
            <a:endParaRPr/>
          </a:p>
          <a:p>
            <a:pPr indent="0" lvl="0" marL="0" rtl="0" algn="l">
              <a:spcBef>
                <a:spcPts val="0"/>
              </a:spcBef>
              <a:spcAft>
                <a:spcPts val="0"/>
              </a:spcAft>
              <a:buNone/>
            </a:pPr>
            <a:r>
              <a:rPr lang="es"/>
              <a:t>So, the first four are:</a:t>
            </a:r>
            <a:endParaRPr/>
          </a:p>
          <a:p>
            <a:pPr indent="-298450" lvl="0" marL="457200" rtl="0" algn="l">
              <a:spcBef>
                <a:spcPts val="0"/>
              </a:spcBef>
              <a:spcAft>
                <a:spcPts val="0"/>
              </a:spcAft>
              <a:buSzPts val="1100"/>
              <a:buAutoNum type="arabicPeriod"/>
            </a:pPr>
            <a:r>
              <a:rPr lang="es"/>
              <a:t>uploading to a temporary directory.</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2" name="Shape 692"/>
        <p:cNvGrpSpPr/>
        <p:nvPr/>
      </p:nvGrpSpPr>
      <p:grpSpPr>
        <a:xfrm>
          <a:off x="0" y="0"/>
          <a:ext cx="0" cy="0"/>
          <a:chOff x="0" y="0"/>
          <a:chExt cx="0" cy="0"/>
        </a:xfrm>
      </p:grpSpPr>
      <p:sp>
        <p:nvSpPr>
          <p:cNvPr id="693" name="Google Shape;693;gaddcaec14b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4" name="Google Shape;694;gaddcaec14b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“No news is good news”</a:t>
            </a:r>
            <a:endParaRPr/>
          </a:p>
          <a:p>
            <a:pPr indent="0" lvl="0" marL="0" rtl="0" algn="l">
              <a:spcBef>
                <a:spcPts val="0"/>
              </a:spcBef>
              <a:spcAft>
                <a:spcPts val="0"/>
              </a:spcAft>
              <a:buNone/>
            </a:pPr>
            <a:r>
              <a:rPr lang="es"/>
              <a:t>That last one, don’t worry too much about it, it’s just validation for the name and price of the product which was a part of the upload artwork form.</a:t>
            </a:r>
            <a:endParaRPr/>
          </a:p>
          <a:p>
            <a:pPr indent="0" lvl="0" marL="0" rtl="0" algn="l">
              <a:spcBef>
                <a:spcPts val="0"/>
              </a:spcBef>
              <a:spcAft>
                <a:spcPts val="0"/>
              </a:spcAft>
              <a:buNone/>
            </a:pPr>
            <a:r>
              <a:rPr b="1" lang="es" sz="1400">
                <a:solidFill>
                  <a:schemeClr val="lt1"/>
                </a:solidFill>
                <a:latin typeface="Roboto"/>
                <a:ea typeface="Roboto"/>
                <a:cs typeface="Roboto"/>
                <a:sym typeface="Roboto"/>
              </a:rPr>
              <a:t>ss</a:t>
            </a:r>
            <a:endParaRPr b="1" sz="1400">
              <a:solidFill>
                <a:schemeClr val="lt1"/>
              </a:solidFill>
              <a:latin typeface="Roboto"/>
              <a:ea typeface="Roboto"/>
              <a:cs typeface="Roboto"/>
              <a:sym typeface="Roboto"/>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8" name="Shape 708"/>
        <p:cNvGrpSpPr/>
        <p:nvPr/>
      </p:nvGrpSpPr>
      <p:grpSpPr>
        <a:xfrm>
          <a:off x="0" y="0"/>
          <a:ext cx="0" cy="0"/>
          <a:chOff x="0" y="0"/>
          <a:chExt cx="0" cy="0"/>
        </a:xfrm>
      </p:grpSpPr>
      <p:sp>
        <p:nvSpPr>
          <p:cNvPr id="709" name="Google Shape;709;gaddcaec14b_9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0" name="Google Shape;710;gaddcaec14b_9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s"/>
              <a:t>Secure file upload (including file type checks, filename validation, and file validation). (and implicit requirements)</a:t>
            </a:r>
            <a:endParaRPr/>
          </a:p>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7" name="Shape 717"/>
        <p:cNvGrpSpPr/>
        <p:nvPr/>
      </p:nvGrpSpPr>
      <p:grpSpPr>
        <a:xfrm>
          <a:off x="0" y="0"/>
          <a:ext cx="0" cy="0"/>
          <a:chOff x="0" y="0"/>
          <a:chExt cx="0" cy="0"/>
        </a:xfrm>
      </p:grpSpPr>
      <p:sp>
        <p:nvSpPr>
          <p:cNvPr id="718" name="Google Shape;718;gaddcaec14b_9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9" name="Google Shape;719;gaddcaec14b_9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s"/>
              <a:t>Now there’s some code in that folded region that contains logic on converting it to JPEG and resizing it to 500x500, but I’ve omitted since it’s not related to security.</a:t>
            </a:r>
            <a:endParaRPr/>
          </a:p>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0" name="Shape 740"/>
        <p:cNvGrpSpPr/>
        <p:nvPr/>
      </p:nvGrpSpPr>
      <p:grpSpPr>
        <a:xfrm>
          <a:off x="0" y="0"/>
          <a:ext cx="0" cy="0"/>
          <a:chOff x="0" y="0"/>
          <a:chExt cx="0" cy="0"/>
        </a:xfrm>
      </p:grpSpPr>
      <p:sp>
        <p:nvSpPr>
          <p:cNvPr id="741" name="Google Shape;741;gaddcaec14b_9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2" name="Google Shape;742;gaddcaec14b_9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s"/>
              <a:t>Now there’s some code in that folded region that contains logic on converting it to JPEG and resizing it to 500x500, but I’ve omitted since it’s not related to security.</a:t>
            </a:r>
            <a:endParaRPr/>
          </a:p>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add1159dbb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add1159dbb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Our registration page has 6 different fields. The first field is the email. The if statements checks whether the email is valid, if it’s 100 characters or less, and if it’s already in the database.</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3" name="Shape 753"/>
        <p:cNvGrpSpPr/>
        <p:nvPr/>
      </p:nvGrpSpPr>
      <p:grpSpPr>
        <a:xfrm>
          <a:off x="0" y="0"/>
          <a:ext cx="0" cy="0"/>
          <a:chOff x="0" y="0"/>
          <a:chExt cx="0" cy="0"/>
        </a:xfrm>
      </p:grpSpPr>
      <p:sp>
        <p:nvSpPr>
          <p:cNvPr id="754" name="Google Shape;754;g5d5c1b5eee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5" name="Google Shape;755;g5d5c1b5eee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7851a09012_0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7851a09012_0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The second and third field are the first name and last name.  The top snippet calls checkName() where the first name and last name are inputs, both capped at 20 characters. </a:t>
            </a:r>
            <a:endParaRPr/>
          </a:p>
          <a:p>
            <a:pPr indent="0" lvl="0" marL="0" rtl="0" algn="l">
              <a:spcBef>
                <a:spcPts val="0"/>
              </a:spcBef>
              <a:spcAft>
                <a:spcPts val="0"/>
              </a:spcAft>
              <a:buNone/>
            </a:pPr>
            <a:r>
              <a:t/>
            </a:r>
            <a:endParaRPr/>
          </a:p>
          <a:p>
            <a:pPr indent="0" lvl="0" marL="0" rtl="0" algn="l">
              <a:spcBef>
                <a:spcPts val="0"/>
              </a:spcBef>
              <a:spcAft>
                <a:spcPts val="0"/>
              </a:spcAft>
              <a:buNone/>
            </a:pPr>
            <a:r>
              <a:rPr lang="es"/>
              <a:t>The bottom snippet shows all the validations. We require the name to only have letters, with the exception of a hyphen, period, and quotation mark, that it begins with a letter, and checks for consecutive special characters.</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add1159dbb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add1159dbb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The fourth field is the phone number. We require that the user type in a parentheses and a hyphen. Everything else are digit numbers.</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add1159dbb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add1159dbb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The last 2 fields are for the password. The if statements requires that you use an uppercase letter, at least one number, at least one special character, and is at least 8 characters long.</a:t>
            </a:r>
            <a:endParaRPr/>
          </a:p>
          <a:p>
            <a:pPr indent="0" lvl="0" marL="0" rtl="0" algn="l">
              <a:spcBef>
                <a:spcPts val="0"/>
              </a:spcBef>
              <a:spcAft>
                <a:spcPts val="0"/>
              </a:spcAft>
              <a:buNone/>
            </a:pPr>
            <a:r>
              <a:t/>
            </a:r>
            <a:endParaRPr/>
          </a:p>
          <a:p>
            <a:pPr indent="0" lvl="0" marL="0" rtl="0" algn="l">
              <a:spcBef>
                <a:spcPts val="0"/>
              </a:spcBef>
              <a:spcAft>
                <a:spcPts val="0"/>
              </a:spcAft>
              <a:buNone/>
            </a:pPr>
            <a:r>
              <a:rPr lang="es"/>
              <a:t>If everything is valid, the password gets hashed and written into the db.</a:t>
            </a:r>
            <a:endParaRPr/>
          </a:p>
          <a:p>
            <a:pPr indent="0" lvl="0" marL="0" rtl="0" algn="l">
              <a:spcBef>
                <a:spcPts val="0"/>
              </a:spcBef>
              <a:spcAft>
                <a:spcPts val="0"/>
              </a:spcAft>
              <a:buNone/>
            </a:pPr>
            <a:r>
              <a:t/>
            </a:r>
            <a:endParaRPr/>
          </a:p>
          <a:p>
            <a:pPr indent="0" lvl="0" marL="0" rtl="0" algn="l">
              <a:spcBef>
                <a:spcPts val="0"/>
              </a:spcBef>
              <a:spcAft>
                <a:spcPts val="0"/>
              </a:spcAft>
              <a:buNone/>
            </a:pPr>
            <a:r>
              <a:rPr lang="es"/>
              <a:t>[Demo registration process] Now let me quickly demo the registration process and show you the hashed pw.</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add1159dbb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add1159dbb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Moving onto the login page. For our group, we created a view model specifically for the login portion. </a:t>
            </a:r>
            <a:endParaRPr/>
          </a:p>
          <a:p>
            <a:pPr indent="0" lvl="0" marL="0" rtl="0" algn="l">
              <a:spcBef>
                <a:spcPts val="0"/>
              </a:spcBef>
              <a:spcAft>
                <a:spcPts val="0"/>
              </a:spcAft>
              <a:buNone/>
            </a:pPr>
            <a:r>
              <a:t/>
            </a:r>
            <a:endParaRPr/>
          </a:p>
          <a:p>
            <a:pPr indent="0" lvl="0" marL="0" rtl="0" algn="l">
              <a:spcBef>
                <a:spcPts val="0"/>
              </a:spcBef>
              <a:spcAft>
                <a:spcPts val="0"/>
              </a:spcAft>
              <a:buNone/>
            </a:pPr>
            <a:r>
              <a:rPr lang="es"/>
              <a:t>[1st Arrow] </a:t>
            </a:r>
            <a:r>
              <a:rPr lang="es">
                <a:solidFill>
                  <a:schemeClr val="dk1"/>
                </a:solidFill>
              </a:rPr>
              <a:t>When the user tries to login, the id input is compared with the db using the readUser method.</a:t>
            </a:r>
            <a:endParaRPr/>
          </a:p>
          <a:p>
            <a:pPr indent="0" lvl="0" marL="0" rtl="0" algn="l">
              <a:spcBef>
                <a:spcPts val="0"/>
              </a:spcBef>
              <a:spcAft>
                <a:spcPts val="0"/>
              </a:spcAft>
              <a:buNone/>
            </a:pPr>
            <a:r>
              <a:rPr lang="es"/>
              <a:t>[2nd and 3rd Arrow] If there is a user in the db, it goes to authenticateUser() where the password input is compared with the db hashed password, using the password_verify method. </a:t>
            </a:r>
            <a:r>
              <a:rPr lang="es">
                <a:solidFill>
                  <a:schemeClr val="dk1"/>
                </a:solidFill>
              </a:rPr>
              <a:t>If the input pw and hashed pw is a match...</a:t>
            </a:r>
            <a:endParaRPr/>
          </a:p>
          <a:p>
            <a:pPr indent="0" lvl="0" marL="0" rtl="0" algn="l">
              <a:spcBef>
                <a:spcPts val="0"/>
              </a:spcBef>
              <a:spcAft>
                <a:spcPts val="0"/>
              </a:spcAft>
              <a:buNone/>
            </a:pPr>
            <a:r>
              <a:rPr lang="es"/>
              <a:t>[4th Arrow] then the login gets authenticated and the session starts.</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add1159dbb_0_1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add1159dbb_0_1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In the getInstance() of our LoginVM we added additional code to throttle the user for failed login attempts. If there’s a failed record, and the user logs in with correct credentials, it will time out the user.</a:t>
            </a:r>
            <a:endParaRPr/>
          </a:p>
          <a:p>
            <a:pPr indent="0" lvl="0" marL="0" rtl="0" algn="l">
              <a:spcBef>
                <a:spcPts val="0"/>
              </a:spcBef>
              <a:spcAft>
                <a:spcPts val="0"/>
              </a:spcAft>
              <a:buNone/>
            </a:pPr>
            <a:r>
              <a:t/>
            </a:r>
            <a:endParaRPr/>
          </a:p>
          <a:p>
            <a:pPr indent="0" lvl="0" marL="0" rtl="0" algn="l">
              <a:spcBef>
                <a:spcPts val="0"/>
              </a:spcBef>
              <a:spcAft>
                <a:spcPts val="0"/>
              </a:spcAft>
              <a:buNone/>
            </a:pPr>
            <a:r>
              <a:rPr lang="es"/>
              <a:t>[1st Arrow] </a:t>
            </a:r>
            <a:r>
              <a:rPr lang="es">
                <a:solidFill>
                  <a:schemeClr val="dk1"/>
                </a:solidFill>
              </a:rPr>
              <a:t>For every failed login, it gets updated into the db with the userId that was attempted.</a:t>
            </a:r>
            <a:endParaRPr/>
          </a:p>
          <a:p>
            <a:pPr indent="0" lvl="0" marL="0" rtl="0" algn="l">
              <a:spcBef>
                <a:spcPts val="0"/>
              </a:spcBef>
              <a:spcAft>
                <a:spcPts val="0"/>
              </a:spcAft>
              <a:buNone/>
            </a:pPr>
            <a:r>
              <a:rPr lang="es"/>
              <a:t>[2nd Arrow] If a failed login associated with the userId exists, then the throttleDelay is set with the number of seconds the user will be timed out for.</a:t>
            </a:r>
            <a:endParaRPr/>
          </a:p>
          <a:p>
            <a:pPr indent="0" lvl="0" marL="0" rtl="0" algn="l">
              <a:spcBef>
                <a:spcPts val="0"/>
              </a:spcBef>
              <a:spcAft>
                <a:spcPts val="0"/>
              </a:spcAft>
              <a:buNone/>
            </a:pPr>
            <a:r>
              <a:rPr lang="es"/>
              <a:t>[3rd Arrow] If a failed login exists and the user uses correct credentials to login, it will not let you login and the time out will appear like the image on the left.</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PENING TITLE" type="title">
  <p:cSld name="TITLE">
    <p:bg>
      <p:bgPr>
        <a:gradFill>
          <a:gsLst>
            <a:gs pos="0">
              <a:srgbClr val="052643"/>
            </a:gs>
            <a:gs pos="100000">
              <a:srgbClr val="041523"/>
            </a:gs>
          </a:gsLst>
          <a:path path="circle">
            <a:fillToRect b="50%" l="50%" r="50%" t="50%"/>
          </a:path>
          <a:tileRect/>
        </a:gradFill>
      </p:bgPr>
    </p:bg>
    <p:spTree>
      <p:nvGrpSpPr>
        <p:cNvPr id="8" name="Shape 8"/>
        <p:cNvGrpSpPr/>
        <p:nvPr/>
      </p:nvGrpSpPr>
      <p:grpSpPr>
        <a:xfrm>
          <a:off x="0" y="0"/>
          <a:ext cx="0" cy="0"/>
          <a:chOff x="0" y="0"/>
          <a:chExt cx="0" cy="0"/>
        </a:xfrm>
      </p:grpSpPr>
      <p:sp>
        <p:nvSpPr>
          <p:cNvPr id="9" name="Google Shape;9;p2"/>
          <p:cNvSpPr txBox="1"/>
          <p:nvPr>
            <p:ph type="ctrTitle"/>
          </p:nvPr>
        </p:nvSpPr>
        <p:spPr>
          <a:xfrm>
            <a:off x="5237375" y="3670025"/>
            <a:ext cx="3129600" cy="606600"/>
          </a:xfrm>
          <a:prstGeom prst="rect">
            <a:avLst/>
          </a:prstGeom>
        </p:spPr>
        <p:txBody>
          <a:bodyPr anchorCtr="0" anchor="b" bIns="91425" lIns="91425" spcFirstLastPara="1" rIns="91425" wrap="square" tIns="91425">
            <a:noAutofit/>
          </a:bodyPr>
          <a:lstStyle>
            <a:lvl1pPr lvl="0" algn="r">
              <a:spcBef>
                <a:spcPts val="0"/>
              </a:spcBef>
              <a:spcAft>
                <a:spcPts val="0"/>
              </a:spcAft>
              <a:buClr>
                <a:schemeClr val="accent1"/>
              </a:buClr>
              <a:buSzPts val="3000"/>
              <a:buFont typeface="Roboto Black"/>
              <a:buNone/>
              <a:defRPr b="0" sz="3000">
                <a:solidFill>
                  <a:schemeClr val="accent1"/>
                </a:solidFill>
                <a:latin typeface="Roboto Black"/>
                <a:ea typeface="Roboto Black"/>
                <a:cs typeface="Roboto Black"/>
                <a:sym typeface="Roboto Black"/>
              </a:defRPr>
            </a:lvl1pPr>
            <a:lvl2pPr lvl="1" algn="r">
              <a:spcBef>
                <a:spcPts val="0"/>
              </a:spcBef>
              <a:spcAft>
                <a:spcPts val="0"/>
              </a:spcAft>
              <a:buClr>
                <a:schemeClr val="accent1"/>
              </a:buClr>
              <a:buSzPts val="3600"/>
              <a:buNone/>
              <a:defRPr sz="3600">
                <a:solidFill>
                  <a:schemeClr val="accent1"/>
                </a:solidFill>
              </a:defRPr>
            </a:lvl2pPr>
            <a:lvl3pPr lvl="2" algn="r">
              <a:spcBef>
                <a:spcPts val="0"/>
              </a:spcBef>
              <a:spcAft>
                <a:spcPts val="0"/>
              </a:spcAft>
              <a:buClr>
                <a:schemeClr val="accent1"/>
              </a:buClr>
              <a:buSzPts val="3600"/>
              <a:buNone/>
              <a:defRPr sz="3600">
                <a:solidFill>
                  <a:schemeClr val="accent1"/>
                </a:solidFill>
              </a:defRPr>
            </a:lvl3pPr>
            <a:lvl4pPr lvl="3" algn="r">
              <a:spcBef>
                <a:spcPts val="0"/>
              </a:spcBef>
              <a:spcAft>
                <a:spcPts val="0"/>
              </a:spcAft>
              <a:buClr>
                <a:schemeClr val="accent1"/>
              </a:buClr>
              <a:buSzPts val="3600"/>
              <a:buNone/>
              <a:defRPr sz="3600">
                <a:solidFill>
                  <a:schemeClr val="accent1"/>
                </a:solidFill>
              </a:defRPr>
            </a:lvl4pPr>
            <a:lvl5pPr lvl="4" algn="r">
              <a:spcBef>
                <a:spcPts val="0"/>
              </a:spcBef>
              <a:spcAft>
                <a:spcPts val="0"/>
              </a:spcAft>
              <a:buClr>
                <a:schemeClr val="accent1"/>
              </a:buClr>
              <a:buSzPts val="3600"/>
              <a:buNone/>
              <a:defRPr sz="3600">
                <a:solidFill>
                  <a:schemeClr val="accent1"/>
                </a:solidFill>
              </a:defRPr>
            </a:lvl5pPr>
            <a:lvl6pPr lvl="5" algn="r">
              <a:spcBef>
                <a:spcPts val="0"/>
              </a:spcBef>
              <a:spcAft>
                <a:spcPts val="0"/>
              </a:spcAft>
              <a:buClr>
                <a:schemeClr val="accent1"/>
              </a:buClr>
              <a:buSzPts val="3600"/>
              <a:buNone/>
              <a:defRPr sz="3600">
                <a:solidFill>
                  <a:schemeClr val="accent1"/>
                </a:solidFill>
              </a:defRPr>
            </a:lvl6pPr>
            <a:lvl7pPr lvl="6" algn="r">
              <a:spcBef>
                <a:spcPts val="0"/>
              </a:spcBef>
              <a:spcAft>
                <a:spcPts val="0"/>
              </a:spcAft>
              <a:buClr>
                <a:schemeClr val="accent1"/>
              </a:buClr>
              <a:buSzPts val="3600"/>
              <a:buNone/>
              <a:defRPr sz="3600">
                <a:solidFill>
                  <a:schemeClr val="accent1"/>
                </a:solidFill>
              </a:defRPr>
            </a:lvl7pPr>
            <a:lvl8pPr lvl="7" algn="r">
              <a:spcBef>
                <a:spcPts val="0"/>
              </a:spcBef>
              <a:spcAft>
                <a:spcPts val="0"/>
              </a:spcAft>
              <a:buClr>
                <a:schemeClr val="accent1"/>
              </a:buClr>
              <a:buSzPts val="3600"/>
              <a:buNone/>
              <a:defRPr sz="3600">
                <a:solidFill>
                  <a:schemeClr val="accent1"/>
                </a:solidFill>
              </a:defRPr>
            </a:lvl8pPr>
            <a:lvl9pPr lvl="8" algn="r">
              <a:spcBef>
                <a:spcPts val="0"/>
              </a:spcBef>
              <a:spcAft>
                <a:spcPts val="0"/>
              </a:spcAft>
              <a:buClr>
                <a:schemeClr val="accent1"/>
              </a:buClr>
              <a:buSzPts val="3600"/>
              <a:buNone/>
              <a:defRPr sz="3600">
                <a:solidFill>
                  <a:schemeClr val="accent1"/>
                </a:solidFill>
              </a:defRPr>
            </a:lvl9pPr>
          </a:lstStyle>
          <a:p/>
        </p:txBody>
      </p:sp>
      <p:sp>
        <p:nvSpPr>
          <p:cNvPr id="10" name="Google Shape;10;p2"/>
          <p:cNvSpPr txBox="1"/>
          <p:nvPr>
            <p:ph idx="1" type="subTitle"/>
          </p:nvPr>
        </p:nvSpPr>
        <p:spPr>
          <a:xfrm>
            <a:off x="5237375" y="4181150"/>
            <a:ext cx="3129600" cy="606600"/>
          </a:xfrm>
          <a:prstGeom prst="rect">
            <a:avLst/>
          </a:prstGeom>
        </p:spPr>
        <p:txBody>
          <a:bodyPr anchorCtr="0" anchor="t" bIns="91425" lIns="91425" spcFirstLastPara="1" rIns="91425" wrap="square" tIns="91425">
            <a:noAutofit/>
          </a:bodyPr>
          <a:lstStyle>
            <a:lvl1pPr lvl="0" algn="r">
              <a:lnSpc>
                <a:spcPct val="100000"/>
              </a:lnSpc>
              <a:spcBef>
                <a:spcPts val="0"/>
              </a:spcBef>
              <a:spcAft>
                <a:spcPts val="0"/>
              </a:spcAft>
              <a:buSzPts val="1200"/>
              <a:buNone/>
              <a:defRPr sz="1200"/>
            </a:lvl1pPr>
            <a:lvl2pPr lvl="1" algn="r">
              <a:lnSpc>
                <a:spcPct val="100000"/>
              </a:lnSpc>
              <a:spcBef>
                <a:spcPts val="0"/>
              </a:spcBef>
              <a:spcAft>
                <a:spcPts val="0"/>
              </a:spcAft>
              <a:buClr>
                <a:schemeClr val="accent1"/>
              </a:buClr>
              <a:buSzPts val="1200"/>
              <a:buNone/>
              <a:defRPr sz="1200">
                <a:solidFill>
                  <a:schemeClr val="accent1"/>
                </a:solidFill>
              </a:defRPr>
            </a:lvl2pPr>
            <a:lvl3pPr lvl="2" algn="r">
              <a:lnSpc>
                <a:spcPct val="100000"/>
              </a:lnSpc>
              <a:spcBef>
                <a:spcPts val="0"/>
              </a:spcBef>
              <a:spcAft>
                <a:spcPts val="0"/>
              </a:spcAft>
              <a:buClr>
                <a:schemeClr val="accent1"/>
              </a:buClr>
              <a:buSzPts val="1200"/>
              <a:buNone/>
              <a:defRPr sz="1200">
                <a:solidFill>
                  <a:schemeClr val="accent1"/>
                </a:solidFill>
              </a:defRPr>
            </a:lvl3pPr>
            <a:lvl4pPr lvl="3" algn="r">
              <a:lnSpc>
                <a:spcPct val="100000"/>
              </a:lnSpc>
              <a:spcBef>
                <a:spcPts val="0"/>
              </a:spcBef>
              <a:spcAft>
                <a:spcPts val="0"/>
              </a:spcAft>
              <a:buClr>
                <a:schemeClr val="accent1"/>
              </a:buClr>
              <a:buSzPts val="1200"/>
              <a:buNone/>
              <a:defRPr sz="1200">
                <a:solidFill>
                  <a:schemeClr val="accent1"/>
                </a:solidFill>
              </a:defRPr>
            </a:lvl4pPr>
            <a:lvl5pPr lvl="4" algn="r">
              <a:lnSpc>
                <a:spcPct val="100000"/>
              </a:lnSpc>
              <a:spcBef>
                <a:spcPts val="0"/>
              </a:spcBef>
              <a:spcAft>
                <a:spcPts val="0"/>
              </a:spcAft>
              <a:buClr>
                <a:schemeClr val="accent1"/>
              </a:buClr>
              <a:buSzPts val="1200"/>
              <a:buNone/>
              <a:defRPr sz="1200">
                <a:solidFill>
                  <a:schemeClr val="accent1"/>
                </a:solidFill>
              </a:defRPr>
            </a:lvl5pPr>
            <a:lvl6pPr lvl="5" algn="r">
              <a:lnSpc>
                <a:spcPct val="100000"/>
              </a:lnSpc>
              <a:spcBef>
                <a:spcPts val="0"/>
              </a:spcBef>
              <a:spcAft>
                <a:spcPts val="0"/>
              </a:spcAft>
              <a:buClr>
                <a:schemeClr val="accent1"/>
              </a:buClr>
              <a:buSzPts val="1200"/>
              <a:buNone/>
              <a:defRPr sz="1200">
                <a:solidFill>
                  <a:schemeClr val="accent1"/>
                </a:solidFill>
              </a:defRPr>
            </a:lvl6pPr>
            <a:lvl7pPr lvl="6" algn="r">
              <a:lnSpc>
                <a:spcPct val="100000"/>
              </a:lnSpc>
              <a:spcBef>
                <a:spcPts val="0"/>
              </a:spcBef>
              <a:spcAft>
                <a:spcPts val="0"/>
              </a:spcAft>
              <a:buClr>
                <a:schemeClr val="accent1"/>
              </a:buClr>
              <a:buSzPts val="1200"/>
              <a:buNone/>
              <a:defRPr sz="1200">
                <a:solidFill>
                  <a:schemeClr val="accent1"/>
                </a:solidFill>
              </a:defRPr>
            </a:lvl7pPr>
            <a:lvl8pPr lvl="7" algn="r">
              <a:lnSpc>
                <a:spcPct val="100000"/>
              </a:lnSpc>
              <a:spcBef>
                <a:spcPts val="0"/>
              </a:spcBef>
              <a:spcAft>
                <a:spcPts val="0"/>
              </a:spcAft>
              <a:buClr>
                <a:schemeClr val="accent1"/>
              </a:buClr>
              <a:buSzPts val="1200"/>
              <a:buNone/>
              <a:defRPr sz="1200">
                <a:solidFill>
                  <a:schemeClr val="accent1"/>
                </a:solidFill>
              </a:defRPr>
            </a:lvl8pPr>
            <a:lvl9pPr lvl="8" algn="r">
              <a:lnSpc>
                <a:spcPct val="100000"/>
              </a:lnSpc>
              <a:spcBef>
                <a:spcPts val="0"/>
              </a:spcBef>
              <a:spcAft>
                <a:spcPts val="0"/>
              </a:spcAft>
              <a:buClr>
                <a:schemeClr val="accent1"/>
              </a:buClr>
              <a:buSzPts val="1200"/>
              <a:buNone/>
              <a:defRPr sz="1200">
                <a:solidFill>
                  <a:schemeClr val="accent1"/>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2 ">
  <p:cSld name="TITLE_1_1_1_1_1">
    <p:bg>
      <p:bgPr>
        <a:gradFill>
          <a:gsLst>
            <a:gs pos="0">
              <a:srgbClr val="052643"/>
            </a:gs>
            <a:gs pos="100000">
              <a:srgbClr val="041523"/>
            </a:gs>
          </a:gsLst>
          <a:path path="circle">
            <a:fillToRect b="50%" l="50%" r="50%" t="50%"/>
          </a:path>
          <a:tileRect/>
        </a:gradFill>
      </p:bgPr>
    </p:bg>
    <p:spTree>
      <p:nvGrpSpPr>
        <p:cNvPr id="66" name="Shape 66"/>
        <p:cNvGrpSpPr/>
        <p:nvPr/>
      </p:nvGrpSpPr>
      <p:grpSpPr>
        <a:xfrm>
          <a:off x="0" y="0"/>
          <a:ext cx="0" cy="0"/>
          <a:chOff x="0" y="0"/>
          <a:chExt cx="0" cy="0"/>
        </a:xfrm>
      </p:grpSpPr>
      <p:sp>
        <p:nvSpPr>
          <p:cNvPr id="67" name="Google Shape;67;p11"/>
          <p:cNvSpPr txBox="1"/>
          <p:nvPr>
            <p:ph idx="1" type="subTitle"/>
          </p:nvPr>
        </p:nvSpPr>
        <p:spPr>
          <a:xfrm>
            <a:off x="3874944" y="3523425"/>
            <a:ext cx="1394100" cy="502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2"/>
              </a:buClr>
              <a:buSzPts val="900"/>
              <a:buNone/>
              <a:defRPr sz="900">
                <a:solidFill>
                  <a:schemeClr val="lt2"/>
                </a:solidFill>
              </a:defRPr>
            </a:lvl1pPr>
            <a:lvl2pPr lvl="1" rtl="0" algn="ctr">
              <a:lnSpc>
                <a:spcPct val="100000"/>
              </a:lnSpc>
              <a:spcBef>
                <a:spcPts val="0"/>
              </a:spcBef>
              <a:spcAft>
                <a:spcPts val="0"/>
              </a:spcAft>
              <a:buClr>
                <a:schemeClr val="lt2"/>
              </a:buClr>
              <a:buSzPts val="900"/>
              <a:buNone/>
              <a:defRPr sz="900">
                <a:solidFill>
                  <a:schemeClr val="lt2"/>
                </a:solidFill>
              </a:defRPr>
            </a:lvl2pPr>
            <a:lvl3pPr lvl="2" rtl="0" algn="ctr">
              <a:lnSpc>
                <a:spcPct val="100000"/>
              </a:lnSpc>
              <a:spcBef>
                <a:spcPts val="0"/>
              </a:spcBef>
              <a:spcAft>
                <a:spcPts val="0"/>
              </a:spcAft>
              <a:buClr>
                <a:schemeClr val="lt2"/>
              </a:buClr>
              <a:buSzPts val="900"/>
              <a:buNone/>
              <a:defRPr sz="900">
                <a:solidFill>
                  <a:schemeClr val="lt2"/>
                </a:solidFill>
              </a:defRPr>
            </a:lvl3pPr>
            <a:lvl4pPr lvl="3" rtl="0" algn="ctr">
              <a:lnSpc>
                <a:spcPct val="100000"/>
              </a:lnSpc>
              <a:spcBef>
                <a:spcPts val="0"/>
              </a:spcBef>
              <a:spcAft>
                <a:spcPts val="0"/>
              </a:spcAft>
              <a:buClr>
                <a:schemeClr val="lt2"/>
              </a:buClr>
              <a:buSzPts val="900"/>
              <a:buNone/>
              <a:defRPr sz="900">
                <a:solidFill>
                  <a:schemeClr val="lt2"/>
                </a:solidFill>
              </a:defRPr>
            </a:lvl4pPr>
            <a:lvl5pPr lvl="4" rtl="0" algn="ctr">
              <a:lnSpc>
                <a:spcPct val="100000"/>
              </a:lnSpc>
              <a:spcBef>
                <a:spcPts val="0"/>
              </a:spcBef>
              <a:spcAft>
                <a:spcPts val="0"/>
              </a:spcAft>
              <a:buClr>
                <a:schemeClr val="lt2"/>
              </a:buClr>
              <a:buSzPts val="900"/>
              <a:buNone/>
              <a:defRPr sz="900">
                <a:solidFill>
                  <a:schemeClr val="lt2"/>
                </a:solidFill>
              </a:defRPr>
            </a:lvl5pPr>
            <a:lvl6pPr lvl="5" rtl="0" algn="ctr">
              <a:lnSpc>
                <a:spcPct val="100000"/>
              </a:lnSpc>
              <a:spcBef>
                <a:spcPts val="0"/>
              </a:spcBef>
              <a:spcAft>
                <a:spcPts val="0"/>
              </a:spcAft>
              <a:buClr>
                <a:schemeClr val="lt2"/>
              </a:buClr>
              <a:buSzPts val="900"/>
              <a:buNone/>
              <a:defRPr sz="900">
                <a:solidFill>
                  <a:schemeClr val="lt2"/>
                </a:solidFill>
              </a:defRPr>
            </a:lvl6pPr>
            <a:lvl7pPr lvl="6" rtl="0" algn="ctr">
              <a:lnSpc>
                <a:spcPct val="100000"/>
              </a:lnSpc>
              <a:spcBef>
                <a:spcPts val="0"/>
              </a:spcBef>
              <a:spcAft>
                <a:spcPts val="0"/>
              </a:spcAft>
              <a:buClr>
                <a:schemeClr val="lt2"/>
              </a:buClr>
              <a:buSzPts val="900"/>
              <a:buNone/>
              <a:defRPr sz="900">
                <a:solidFill>
                  <a:schemeClr val="lt2"/>
                </a:solidFill>
              </a:defRPr>
            </a:lvl7pPr>
            <a:lvl8pPr lvl="7" rtl="0" algn="ctr">
              <a:lnSpc>
                <a:spcPct val="100000"/>
              </a:lnSpc>
              <a:spcBef>
                <a:spcPts val="0"/>
              </a:spcBef>
              <a:spcAft>
                <a:spcPts val="0"/>
              </a:spcAft>
              <a:buClr>
                <a:schemeClr val="lt2"/>
              </a:buClr>
              <a:buSzPts val="900"/>
              <a:buNone/>
              <a:defRPr sz="900">
                <a:solidFill>
                  <a:schemeClr val="lt2"/>
                </a:solidFill>
              </a:defRPr>
            </a:lvl8pPr>
            <a:lvl9pPr lvl="8" rtl="0" algn="ctr">
              <a:lnSpc>
                <a:spcPct val="100000"/>
              </a:lnSpc>
              <a:spcBef>
                <a:spcPts val="0"/>
              </a:spcBef>
              <a:spcAft>
                <a:spcPts val="0"/>
              </a:spcAft>
              <a:buClr>
                <a:schemeClr val="lt2"/>
              </a:buClr>
              <a:buSzPts val="900"/>
              <a:buNone/>
              <a:defRPr sz="900">
                <a:solidFill>
                  <a:schemeClr val="lt2"/>
                </a:solidFill>
              </a:defRPr>
            </a:lvl9pPr>
          </a:lstStyle>
          <a:p/>
        </p:txBody>
      </p:sp>
      <p:sp>
        <p:nvSpPr>
          <p:cNvPr id="68" name="Google Shape;68;p11"/>
          <p:cNvSpPr txBox="1"/>
          <p:nvPr>
            <p:ph idx="2" type="subTitle"/>
          </p:nvPr>
        </p:nvSpPr>
        <p:spPr>
          <a:xfrm>
            <a:off x="6042106" y="3192125"/>
            <a:ext cx="1394100" cy="502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2"/>
              </a:buClr>
              <a:buSzPts val="900"/>
              <a:buNone/>
              <a:defRPr sz="900">
                <a:solidFill>
                  <a:schemeClr val="lt2"/>
                </a:solidFill>
              </a:defRPr>
            </a:lvl1pPr>
            <a:lvl2pPr lvl="1" rtl="0" algn="ctr">
              <a:lnSpc>
                <a:spcPct val="100000"/>
              </a:lnSpc>
              <a:spcBef>
                <a:spcPts val="0"/>
              </a:spcBef>
              <a:spcAft>
                <a:spcPts val="0"/>
              </a:spcAft>
              <a:buClr>
                <a:schemeClr val="lt2"/>
              </a:buClr>
              <a:buSzPts val="900"/>
              <a:buNone/>
              <a:defRPr sz="900">
                <a:solidFill>
                  <a:schemeClr val="lt2"/>
                </a:solidFill>
              </a:defRPr>
            </a:lvl2pPr>
            <a:lvl3pPr lvl="2" rtl="0" algn="ctr">
              <a:lnSpc>
                <a:spcPct val="100000"/>
              </a:lnSpc>
              <a:spcBef>
                <a:spcPts val="0"/>
              </a:spcBef>
              <a:spcAft>
                <a:spcPts val="0"/>
              </a:spcAft>
              <a:buClr>
                <a:schemeClr val="lt2"/>
              </a:buClr>
              <a:buSzPts val="900"/>
              <a:buNone/>
              <a:defRPr sz="900">
                <a:solidFill>
                  <a:schemeClr val="lt2"/>
                </a:solidFill>
              </a:defRPr>
            </a:lvl3pPr>
            <a:lvl4pPr lvl="3" rtl="0" algn="ctr">
              <a:lnSpc>
                <a:spcPct val="100000"/>
              </a:lnSpc>
              <a:spcBef>
                <a:spcPts val="0"/>
              </a:spcBef>
              <a:spcAft>
                <a:spcPts val="0"/>
              </a:spcAft>
              <a:buClr>
                <a:schemeClr val="lt2"/>
              </a:buClr>
              <a:buSzPts val="900"/>
              <a:buNone/>
              <a:defRPr sz="900">
                <a:solidFill>
                  <a:schemeClr val="lt2"/>
                </a:solidFill>
              </a:defRPr>
            </a:lvl4pPr>
            <a:lvl5pPr lvl="4" rtl="0" algn="ctr">
              <a:lnSpc>
                <a:spcPct val="100000"/>
              </a:lnSpc>
              <a:spcBef>
                <a:spcPts val="0"/>
              </a:spcBef>
              <a:spcAft>
                <a:spcPts val="0"/>
              </a:spcAft>
              <a:buClr>
                <a:schemeClr val="lt2"/>
              </a:buClr>
              <a:buSzPts val="900"/>
              <a:buNone/>
              <a:defRPr sz="900">
                <a:solidFill>
                  <a:schemeClr val="lt2"/>
                </a:solidFill>
              </a:defRPr>
            </a:lvl5pPr>
            <a:lvl6pPr lvl="5" rtl="0" algn="ctr">
              <a:lnSpc>
                <a:spcPct val="100000"/>
              </a:lnSpc>
              <a:spcBef>
                <a:spcPts val="0"/>
              </a:spcBef>
              <a:spcAft>
                <a:spcPts val="0"/>
              </a:spcAft>
              <a:buClr>
                <a:schemeClr val="lt2"/>
              </a:buClr>
              <a:buSzPts val="900"/>
              <a:buNone/>
              <a:defRPr sz="900">
                <a:solidFill>
                  <a:schemeClr val="lt2"/>
                </a:solidFill>
              </a:defRPr>
            </a:lvl6pPr>
            <a:lvl7pPr lvl="6" rtl="0" algn="ctr">
              <a:lnSpc>
                <a:spcPct val="100000"/>
              </a:lnSpc>
              <a:spcBef>
                <a:spcPts val="0"/>
              </a:spcBef>
              <a:spcAft>
                <a:spcPts val="0"/>
              </a:spcAft>
              <a:buClr>
                <a:schemeClr val="lt2"/>
              </a:buClr>
              <a:buSzPts val="900"/>
              <a:buNone/>
              <a:defRPr sz="900">
                <a:solidFill>
                  <a:schemeClr val="lt2"/>
                </a:solidFill>
              </a:defRPr>
            </a:lvl7pPr>
            <a:lvl8pPr lvl="7" rtl="0" algn="ctr">
              <a:lnSpc>
                <a:spcPct val="100000"/>
              </a:lnSpc>
              <a:spcBef>
                <a:spcPts val="0"/>
              </a:spcBef>
              <a:spcAft>
                <a:spcPts val="0"/>
              </a:spcAft>
              <a:buClr>
                <a:schemeClr val="lt2"/>
              </a:buClr>
              <a:buSzPts val="900"/>
              <a:buNone/>
              <a:defRPr sz="900">
                <a:solidFill>
                  <a:schemeClr val="lt2"/>
                </a:solidFill>
              </a:defRPr>
            </a:lvl8pPr>
            <a:lvl9pPr lvl="8" rtl="0" algn="ctr">
              <a:lnSpc>
                <a:spcPct val="100000"/>
              </a:lnSpc>
              <a:spcBef>
                <a:spcPts val="0"/>
              </a:spcBef>
              <a:spcAft>
                <a:spcPts val="0"/>
              </a:spcAft>
              <a:buClr>
                <a:schemeClr val="lt2"/>
              </a:buClr>
              <a:buSzPts val="900"/>
              <a:buNone/>
              <a:defRPr sz="900">
                <a:solidFill>
                  <a:schemeClr val="lt2"/>
                </a:solidFill>
              </a:defRPr>
            </a:lvl9pPr>
          </a:lstStyle>
          <a:p/>
        </p:txBody>
      </p:sp>
      <p:sp>
        <p:nvSpPr>
          <p:cNvPr id="69" name="Google Shape;69;p11"/>
          <p:cNvSpPr txBox="1"/>
          <p:nvPr>
            <p:ph idx="3" type="subTitle"/>
          </p:nvPr>
        </p:nvSpPr>
        <p:spPr>
          <a:xfrm>
            <a:off x="1707794" y="3891050"/>
            <a:ext cx="1394100" cy="502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2"/>
              </a:buClr>
              <a:buSzPts val="900"/>
              <a:buNone/>
              <a:defRPr sz="900">
                <a:solidFill>
                  <a:schemeClr val="lt2"/>
                </a:solidFill>
              </a:defRPr>
            </a:lvl1pPr>
            <a:lvl2pPr lvl="1" rtl="0" algn="ctr">
              <a:lnSpc>
                <a:spcPct val="100000"/>
              </a:lnSpc>
              <a:spcBef>
                <a:spcPts val="0"/>
              </a:spcBef>
              <a:spcAft>
                <a:spcPts val="0"/>
              </a:spcAft>
              <a:buClr>
                <a:schemeClr val="lt2"/>
              </a:buClr>
              <a:buSzPts val="900"/>
              <a:buNone/>
              <a:defRPr sz="900">
                <a:solidFill>
                  <a:schemeClr val="lt2"/>
                </a:solidFill>
              </a:defRPr>
            </a:lvl2pPr>
            <a:lvl3pPr lvl="2" rtl="0" algn="ctr">
              <a:lnSpc>
                <a:spcPct val="100000"/>
              </a:lnSpc>
              <a:spcBef>
                <a:spcPts val="0"/>
              </a:spcBef>
              <a:spcAft>
                <a:spcPts val="0"/>
              </a:spcAft>
              <a:buClr>
                <a:schemeClr val="lt2"/>
              </a:buClr>
              <a:buSzPts val="900"/>
              <a:buNone/>
              <a:defRPr sz="900">
                <a:solidFill>
                  <a:schemeClr val="lt2"/>
                </a:solidFill>
              </a:defRPr>
            </a:lvl3pPr>
            <a:lvl4pPr lvl="3" rtl="0" algn="ctr">
              <a:lnSpc>
                <a:spcPct val="100000"/>
              </a:lnSpc>
              <a:spcBef>
                <a:spcPts val="0"/>
              </a:spcBef>
              <a:spcAft>
                <a:spcPts val="0"/>
              </a:spcAft>
              <a:buClr>
                <a:schemeClr val="lt2"/>
              </a:buClr>
              <a:buSzPts val="900"/>
              <a:buNone/>
              <a:defRPr sz="900">
                <a:solidFill>
                  <a:schemeClr val="lt2"/>
                </a:solidFill>
              </a:defRPr>
            </a:lvl4pPr>
            <a:lvl5pPr lvl="4" rtl="0" algn="ctr">
              <a:lnSpc>
                <a:spcPct val="100000"/>
              </a:lnSpc>
              <a:spcBef>
                <a:spcPts val="0"/>
              </a:spcBef>
              <a:spcAft>
                <a:spcPts val="0"/>
              </a:spcAft>
              <a:buClr>
                <a:schemeClr val="lt2"/>
              </a:buClr>
              <a:buSzPts val="900"/>
              <a:buNone/>
              <a:defRPr sz="900">
                <a:solidFill>
                  <a:schemeClr val="lt2"/>
                </a:solidFill>
              </a:defRPr>
            </a:lvl5pPr>
            <a:lvl6pPr lvl="5" rtl="0" algn="ctr">
              <a:lnSpc>
                <a:spcPct val="100000"/>
              </a:lnSpc>
              <a:spcBef>
                <a:spcPts val="0"/>
              </a:spcBef>
              <a:spcAft>
                <a:spcPts val="0"/>
              </a:spcAft>
              <a:buClr>
                <a:schemeClr val="lt2"/>
              </a:buClr>
              <a:buSzPts val="900"/>
              <a:buNone/>
              <a:defRPr sz="900">
                <a:solidFill>
                  <a:schemeClr val="lt2"/>
                </a:solidFill>
              </a:defRPr>
            </a:lvl6pPr>
            <a:lvl7pPr lvl="6" rtl="0" algn="ctr">
              <a:lnSpc>
                <a:spcPct val="100000"/>
              </a:lnSpc>
              <a:spcBef>
                <a:spcPts val="0"/>
              </a:spcBef>
              <a:spcAft>
                <a:spcPts val="0"/>
              </a:spcAft>
              <a:buClr>
                <a:schemeClr val="lt2"/>
              </a:buClr>
              <a:buSzPts val="900"/>
              <a:buNone/>
              <a:defRPr sz="900">
                <a:solidFill>
                  <a:schemeClr val="lt2"/>
                </a:solidFill>
              </a:defRPr>
            </a:lvl7pPr>
            <a:lvl8pPr lvl="7" rtl="0" algn="ctr">
              <a:lnSpc>
                <a:spcPct val="100000"/>
              </a:lnSpc>
              <a:spcBef>
                <a:spcPts val="0"/>
              </a:spcBef>
              <a:spcAft>
                <a:spcPts val="0"/>
              </a:spcAft>
              <a:buClr>
                <a:schemeClr val="lt2"/>
              </a:buClr>
              <a:buSzPts val="900"/>
              <a:buNone/>
              <a:defRPr sz="900">
                <a:solidFill>
                  <a:schemeClr val="lt2"/>
                </a:solidFill>
              </a:defRPr>
            </a:lvl8pPr>
            <a:lvl9pPr lvl="8" rtl="0" algn="ctr">
              <a:lnSpc>
                <a:spcPct val="100000"/>
              </a:lnSpc>
              <a:spcBef>
                <a:spcPts val="0"/>
              </a:spcBef>
              <a:spcAft>
                <a:spcPts val="0"/>
              </a:spcAft>
              <a:buClr>
                <a:schemeClr val="lt2"/>
              </a:buClr>
              <a:buSzPts val="900"/>
              <a:buNone/>
              <a:defRPr sz="900">
                <a:solidFill>
                  <a:schemeClr val="lt2"/>
                </a:solidFill>
              </a:defRPr>
            </a:lvl9pPr>
          </a:lstStyle>
          <a:p/>
        </p:txBody>
      </p:sp>
      <p:sp>
        <p:nvSpPr>
          <p:cNvPr id="70" name="Google Shape;70;p11"/>
          <p:cNvSpPr txBox="1"/>
          <p:nvPr>
            <p:ph type="ctrTitle"/>
          </p:nvPr>
        </p:nvSpPr>
        <p:spPr>
          <a:xfrm>
            <a:off x="3533994" y="3422225"/>
            <a:ext cx="2076000" cy="1962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2"/>
              </a:buClr>
              <a:buSzPts val="900"/>
              <a:buFont typeface="Roboto Black"/>
              <a:buNone/>
              <a:defRPr b="0" sz="900">
                <a:solidFill>
                  <a:schemeClr val="lt2"/>
                </a:solidFill>
                <a:latin typeface="Roboto Black"/>
                <a:ea typeface="Roboto Black"/>
                <a:cs typeface="Roboto Black"/>
                <a:sym typeface="Roboto Black"/>
              </a:defRPr>
            </a:lvl1pPr>
            <a:lvl2pPr lvl="1" rtl="0" algn="ctr">
              <a:spcBef>
                <a:spcPts val="0"/>
              </a:spcBef>
              <a:spcAft>
                <a:spcPts val="0"/>
              </a:spcAft>
              <a:buClr>
                <a:schemeClr val="lt2"/>
              </a:buClr>
              <a:buSzPts val="900"/>
              <a:buFont typeface="Roboto Black"/>
              <a:buNone/>
              <a:defRPr b="0" sz="900">
                <a:solidFill>
                  <a:schemeClr val="lt2"/>
                </a:solidFill>
                <a:latin typeface="Roboto Black"/>
                <a:ea typeface="Roboto Black"/>
                <a:cs typeface="Roboto Black"/>
                <a:sym typeface="Roboto Black"/>
              </a:defRPr>
            </a:lvl2pPr>
            <a:lvl3pPr lvl="2" rtl="0" algn="ctr">
              <a:spcBef>
                <a:spcPts val="0"/>
              </a:spcBef>
              <a:spcAft>
                <a:spcPts val="0"/>
              </a:spcAft>
              <a:buClr>
                <a:schemeClr val="lt2"/>
              </a:buClr>
              <a:buSzPts val="900"/>
              <a:buFont typeface="Roboto Black"/>
              <a:buNone/>
              <a:defRPr b="0" sz="900">
                <a:solidFill>
                  <a:schemeClr val="lt2"/>
                </a:solidFill>
                <a:latin typeface="Roboto Black"/>
                <a:ea typeface="Roboto Black"/>
                <a:cs typeface="Roboto Black"/>
                <a:sym typeface="Roboto Black"/>
              </a:defRPr>
            </a:lvl3pPr>
            <a:lvl4pPr lvl="3" rtl="0" algn="ctr">
              <a:spcBef>
                <a:spcPts val="0"/>
              </a:spcBef>
              <a:spcAft>
                <a:spcPts val="0"/>
              </a:spcAft>
              <a:buClr>
                <a:schemeClr val="lt2"/>
              </a:buClr>
              <a:buSzPts val="900"/>
              <a:buFont typeface="Roboto Black"/>
              <a:buNone/>
              <a:defRPr b="0" sz="900">
                <a:solidFill>
                  <a:schemeClr val="lt2"/>
                </a:solidFill>
                <a:latin typeface="Roboto Black"/>
                <a:ea typeface="Roboto Black"/>
                <a:cs typeface="Roboto Black"/>
                <a:sym typeface="Roboto Black"/>
              </a:defRPr>
            </a:lvl4pPr>
            <a:lvl5pPr lvl="4" rtl="0" algn="ctr">
              <a:spcBef>
                <a:spcPts val="0"/>
              </a:spcBef>
              <a:spcAft>
                <a:spcPts val="0"/>
              </a:spcAft>
              <a:buClr>
                <a:schemeClr val="lt2"/>
              </a:buClr>
              <a:buSzPts val="900"/>
              <a:buFont typeface="Roboto Black"/>
              <a:buNone/>
              <a:defRPr b="0" sz="900">
                <a:solidFill>
                  <a:schemeClr val="lt2"/>
                </a:solidFill>
                <a:latin typeface="Roboto Black"/>
                <a:ea typeface="Roboto Black"/>
                <a:cs typeface="Roboto Black"/>
                <a:sym typeface="Roboto Black"/>
              </a:defRPr>
            </a:lvl5pPr>
            <a:lvl6pPr lvl="5" rtl="0" algn="ctr">
              <a:spcBef>
                <a:spcPts val="0"/>
              </a:spcBef>
              <a:spcAft>
                <a:spcPts val="0"/>
              </a:spcAft>
              <a:buClr>
                <a:schemeClr val="lt2"/>
              </a:buClr>
              <a:buSzPts val="900"/>
              <a:buFont typeface="Roboto Black"/>
              <a:buNone/>
              <a:defRPr b="0" sz="900">
                <a:solidFill>
                  <a:schemeClr val="lt2"/>
                </a:solidFill>
                <a:latin typeface="Roboto Black"/>
                <a:ea typeface="Roboto Black"/>
                <a:cs typeface="Roboto Black"/>
                <a:sym typeface="Roboto Black"/>
              </a:defRPr>
            </a:lvl6pPr>
            <a:lvl7pPr lvl="6" rtl="0" algn="ctr">
              <a:spcBef>
                <a:spcPts val="0"/>
              </a:spcBef>
              <a:spcAft>
                <a:spcPts val="0"/>
              </a:spcAft>
              <a:buClr>
                <a:schemeClr val="lt2"/>
              </a:buClr>
              <a:buSzPts val="900"/>
              <a:buFont typeface="Roboto Black"/>
              <a:buNone/>
              <a:defRPr b="0" sz="900">
                <a:solidFill>
                  <a:schemeClr val="lt2"/>
                </a:solidFill>
                <a:latin typeface="Roboto Black"/>
                <a:ea typeface="Roboto Black"/>
                <a:cs typeface="Roboto Black"/>
                <a:sym typeface="Roboto Black"/>
              </a:defRPr>
            </a:lvl7pPr>
            <a:lvl8pPr lvl="7" rtl="0" algn="ctr">
              <a:spcBef>
                <a:spcPts val="0"/>
              </a:spcBef>
              <a:spcAft>
                <a:spcPts val="0"/>
              </a:spcAft>
              <a:buClr>
                <a:schemeClr val="lt2"/>
              </a:buClr>
              <a:buSzPts val="900"/>
              <a:buFont typeface="Roboto Black"/>
              <a:buNone/>
              <a:defRPr b="0" sz="900">
                <a:solidFill>
                  <a:schemeClr val="lt2"/>
                </a:solidFill>
                <a:latin typeface="Roboto Black"/>
                <a:ea typeface="Roboto Black"/>
                <a:cs typeface="Roboto Black"/>
                <a:sym typeface="Roboto Black"/>
              </a:defRPr>
            </a:lvl8pPr>
            <a:lvl9pPr lvl="8" rtl="0" algn="ctr">
              <a:spcBef>
                <a:spcPts val="0"/>
              </a:spcBef>
              <a:spcAft>
                <a:spcPts val="0"/>
              </a:spcAft>
              <a:buClr>
                <a:schemeClr val="lt2"/>
              </a:buClr>
              <a:buSzPts val="900"/>
              <a:buFont typeface="Roboto Black"/>
              <a:buNone/>
              <a:defRPr b="0" sz="900">
                <a:solidFill>
                  <a:schemeClr val="lt2"/>
                </a:solidFill>
                <a:latin typeface="Roboto Black"/>
                <a:ea typeface="Roboto Black"/>
                <a:cs typeface="Roboto Black"/>
                <a:sym typeface="Roboto Black"/>
              </a:defRPr>
            </a:lvl9pPr>
          </a:lstStyle>
          <a:p/>
        </p:txBody>
      </p:sp>
      <p:sp>
        <p:nvSpPr>
          <p:cNvPr id="71" name="Google Shape;71;p11"/>
          <p:cNvSpPr txBox="1"/>
          <p:nvPr>
            <p:ph idx="4" type="ctrTitle"/>
          </p:nvPr>
        </p:nvSpPr>
        <p:spPr>
          <a:xfrm>
            <a:off x="5701156" y="3096475"/>
            <a:ext cx="2076000" cy="1962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2"/>
              </a:buClr>
              <a:buSzPts val="900"/>
              <a:buFont typeface="Roboto Black"/>
              <a:buNone/>
              <a:defRPr b="0" sz="900">
                <a:solidFill>
                  <a:schemeClr val="lt2"/>
                </a:solidFill>
                <a:latin typeface="Roboto Black"/>
                <a:ea typeface="Roboto Black"/>
                <a:cs typeface="Roboto Black"/>
                <a:sym typeface="Roboto Black"/>
              </a:defRPr>
            </a:lvl1pPr>
            <a:lvl2pPr lvl="1" rtl="0" algn="ctr">
              <a:spcBef>
                <a:spcPts val="0"/>
              </a:spcBef>
              <a:spcAft>
                <a:spcPts val="0"/>
              </a:spcAft>
              <a:buClr>
                <a:schemeClr val="lt2"/>
              </a:buClr>
              <a:buSzPts val="900"/>
              <a:buFont typeface="Roboto Black"/>
              <a:buNone/>
              <a:defRPr b="0" sz="900">
                <a:solidFill>
                  <a:schemeClr val="lt2"/>
                </a:solidFill>
                <a:latin typeface="Roboto Black"/>
                <a:ea typeface="Roboto Black"/>
                <a:cs typeface="Roboto Black"/>
                <a:sym typeface="Roboto Black"/>
              </a:defRPr>
            </a:lvl2pPr>
            <a:lvl3pPr lvl="2" rtl="0" algn="ctr">
              <a:spcBef>
                <a:spcPts val="0"/>
              </a:spcBef>
              <a:spcAft>
                <a:spcPts val="0"/>
              </a:spcAft>
              <a:buClr>
                <a:schemeClr val="lt2"/>
              </a:buClr>
              <a:buSzPts val="900"/>
              <a:buFont typeface="Roboto Black"/>
              <a:buNone/>
              <a:defRPr b="0" sz="900">
                <a:solidFill>
                  <a:schemeClr val="lt2"/>
                </a:solidFill>
                <a:latin typeface="Roboto Black"/>
                <a:ea typeface="Roboto Black"/>
                <a:cs typeface="Roboto Black"/>
                <a:sym typeface="Roboto Black"/>
              </a:defRPr>
            </a:lvl3pPr>
            <a:lvl4pPr lvl="3" rtl="0" algn="ctr">
              <a:spcBef>
                <a:spcPts val="0"/>
              </a:spcBef>
              <a:spcAft>
                <a:spcPts val="0"/>
              </a:spcAft>
              <a:buClr>
                <a:schemeClr val="lt2"/>
              </a:buClr>
              <a:buSzPts val="900"/>
              <a:buFont typeface="Roboto Black"/>
              <a:buNone/>
              <a:defRPr b="0" sz="900">
                <a:solidFill>
                  <a:schemeClr val="lt2"/>
                </a:solidFill>
                <a:latin typeface="Roboto Black"/>
                <a:ea typeface="Roboto Black"/>
                <a:cs typeface="Roboto Black"/>
                <a:sym typeface="Roboto Black"/>
              </a:defRPr>
            </a:lvl4pPr>
            <a:lvl5pPr lvl="4" rtl="0" algn="ctr">
              <a:spcBef>
                <a:spcPts val="0"/>
              </a:spcBef>
              <a:spcAft>
                <a:spcPts val="0"/>
              </a:spcAft>
              <a:buClr>
                <a:schemeClr val="lt2"/>
              </a:buClr>
              <a:buSzPts val="900"/>
              <a:buFont typeface="Roboto Black"/>
              <a:buNone/>
              <a:defRPr b="0" sz="900">
                <a:solidFill>
                  <a:schemeClr val="lt2"/>
                </a:solidFill>
                <a:latin typeface="Roboto Black"/>
                <a:ea typeface="Roboto Black"/>
                <a:cs typeface="Roboto Black"/>
                <a:sym typeface="Roboto Black"/>
              </a:defRPr>
            </a:lvl5pPr>
            <a:lvl6pPr lvl="5" rtl="0" algn="ctr">
              <a:spcBef>
                <a:spcPts val="0"/>
              </a:spcBef>
              <a:spcAft>
                <a:spcPts val="0"/>
              </a:spcAft>
              <a:buClr>
                <a:schemeClr val="lt2"/>
              </a:buClr>
              <a:buSzPts val="900"/>
              <a:buFont typeface="Roboto Black"/>
              <a:buNone/>
              <a:defRPr b="0" sz="900">
                <a:solidFill>
                  <a:schemeClr val="lt2"/>
                </a:solidFill>
                <a:latin typeface="Roboto Black"/>
                <a:ea typeface="Roboto Black"/>
                <a:cs typeface="Roboto Black"/>
                <a:sym typeface="Roboto Black"/>
              </a:defRPr>
            </a:lvl6pPr>
            <a:lvl7pPr lvl="6" rtl="0" algn="ctr">
              <a:spcBef>
                <a:spcPts val="0"/>
              </a:spcBef>
              <a:spcAft>
                <a:spcPts val="0"/>
              </a:spcAft>
              <a:buClr>
                <a:schemeClr val="lt2"/>
              </a:buClr>
              <a:buSzPts val="900"/>
              <a:buFont typeface="Roboto Black"/>
              <a:buNone/>
              <a:defRPr b="0" sz="900">
                <a:solidFill>
                  <a:schemeClr val="lt2"/>
                </a:solidFill>
                <a:latin typeface="Roboto Black"/>
                <a:ea typeface="Roboto Black"/>
                <a:cs typeface="Roboto Black"/>
                <a:sym typeface="Roboto Black"/>
              </a:defRPr>
            </a:lvl7pPr>
            <a:lvl8pPr lvl="7" rtl="0" algn="ctr">
              <a:spcBef>
                <a:spcPts val="0"/>
              </a:spcBef>
              <a:spcAft>
                <a:spcPts val="0"/>
              </a:spcAft>
              <a:buClr>
                <a:schemeClr val="lt2"/>
              </a:buClr>
              <a:buSzPts val="900"/>
              <a:buFont typeface="Roboto Black"/>
              <a:buNone/>
              <a:defRPr b="0" sz="900">
                <a:solidFill>
                  <a:schemeClr val="lt2"/>
                </a:solidFill>
                <a:latin typeface="Roboto Black"/>
                <a:ea typeface="Roboto Black"/>
                <a:cs typeface="Roboto Black"/>
                <a:sym typeface="Roboto Black"/>
              </a:defRPr>
            </a:lvl8pPr>
            <a:lvl9pPr lvl="8" rtl="0" algn="ctr">
              <a:spcBef>
                <a:spcPts val="0"/>
              </a:spcBef>
              <a:spcAft>
                <a:spcPts val="0"/>
              </a:spcAft>
              <a:buClr>
                <a:schemeClr val="lt2"/>
              </a:buClr>
              <a:buSzPts val="900"/>
              <a:buFont typeface="Roboto Black"/>
              <a:buNone/>
              <a:defRPr b="0" sz="900">
                <a:solidFill>
                  <a:schemeClr val="lt2"/>
                </a:solidFill>
                <a:latin typeface="Roboto Black"/>
                <a:ea typeface="Roboto Black"/>
                <a:cs typeface="Roboto Black"/>
                <a:sym typeface="Roboto Black"/>
              </a:defRPr>
            </a:lvl9pPr>
          </a:lstStyle>
          <a:p/>
        </p:txBody>
      </p:sp>
      <p:sp>
        <p:nvSpPr>
          <p:cNvPr id="72" name="Google Shape;72;p11"/>
          <p:cNvSpPr txBox="1"/>
          <p:nvPr>
            <p:ph idx="5" type="ctrTitle"/>
          </p:nvPr>
        </p:nvSpPr>
        <p:spPr>
          <a:xfrm>
            <a:off x="1366844" y="3789650"/>
            <a:ext cx="2076000" cy="1962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2"/>
              </a:buClr>
              <a:buSzPts val="900"/>
              <a:buFont typeface="Roboto Black"/>
              <a:buNone/>
              <a:defRPr b="0" sz="900">
                <a:solidFill>
                  <a:schemeClr val="lt2"/>
                </a:solidFill>
                <a:latin typeface="Roboto Black"/>
                <a:ea typeface="Roboto Black"/>
                <a:cs typeface="Roboto Black"/>
                <a:sym typeface="Roboto Black"/>
              </a:defRPr>
            </a:lvl1pPr>
            <a:lvl2pPr lvl="1" rtl="0" algn="ctr">
              <a:spcBef>
                <a:spcPts val="0"/>
              </a:spcBef>
              <a:spcAft>
                <a:spcPts val="0"/>
              </a:spcAft>
              <a:buClr>
                <a:schemeClr val="lt2"/>
              </a:buClr>
              <a:buSzPts val="900"/>
              <a:buFont typeface="Roboto Black"/>
              <a:buNone/>
              <a:defRPr b="0" sz="900">
                <a:solidFill>
                  <a:schemeClr val="lt2"/>
                </a:solidFill>
                <a:latin typeface="Roboto Black"/>
                <a:ea typeface="Roboto Black"/>
                <a:cs typeface="Roboto Black"/>
                <a:sym typeface="Roboto Black"/>
              </a:defRPr>
            </a:lvl2pPr>
            <a:lvl3pPr lvl="2" rtl="0" algn="ctr">
              <a:spcBef>
                <a:spcPts val="0"/>
              </a:spcBef>
              <a:spcAft>
                <a:spcPts val="0"/>
              </a:spcAft>
              <a:buClr>
                <a:schemeClr val="lt2"/>
              </a:buClr>
              <a:buSzPts val="900"/>
              <a:buFont typeface="Roboto Black"/>
              <a:buNone/>
              <a:defRPr b="0" sz="900">
                <a:solidFill>
                  <a:schemeClr val="lt2"/>
                </a:solidFill>
                <a:latin typeface="Roboto Black"/>
                <a:ea typeface="Roboto Black"/>
                <a:cs typeface="Roboto Black"/>
                <a:sym typeface="Roboto Black"/>
              </a:defRPr>
            </a:lvl3pPr>
            <a:lvl4pPr lvl="3" rtl="0" algn="ctr">
              <a:spcBef>
                <a:spcPts val="0"/>
              </a:spcBef>
              <a:spcAft>
                <a:spcPts val="0"/>
              </a:spcAft>
              <a:buClr>
                <a:schemeClr val="lt2"/>
              </a:buClr>
              <a:buSzPts val="900"/>
              <a:buFont typeface="Roboto Black"/>
              <a:buNone/>
              <a:defRPr b="0" sz="900">
                <a:solidFill>
                  <a:schemeClr val="lt2"/>
                </a:solidFill>
                <a:latin typeface="Roboto Black"/>
                <a:ea typeface="Roboto Black"/>
                <a:cs typeface="Roboto Black"/>
                <a:sym typeface="Roboto Black"/>
              </a:defRPr>
            </a:lvl4pPr>
            <a:lvl5pPr lvl="4" rtl="0" algn="ctr">
              <a:spcBef>
                <a:spcPts val="0"/>
              </a:spcBef>
              <a:spcAft>
                <a:spcPts val="0"/>
              </a:spcAft>
              <a:buClr>
                <a:schemeClr val="lt2"/>
              </a:buClr>
              <a:buSzPts val="900"/>
              <a:buFont typeface="Roboto Black"/>
              <a:buNone/>
              <a:defRPr b="0" sz="900">
                <a:solidFill>
                  <a:schemeClr val="lt2"/>
                </a:solidFill>
                <a:latin typeface="Roboto Black"/>
                <a:ea typeface="Roboto Black"/>
                <a:cs typeface="Roboto Black"/>
                <a:sym typeface="Roboto Black"/>
              </a:defRPr>
            </a:lvl5pPr>
            <a:lvl6pPr lvl="5" rtl="0" algn="ctr">
              <a:spcBef>
                <a:spcPts val="0"/>
              </a:spcBef>
              <a:spcAft>
                <a:spcPts val="0"/>
              </a:spcAft>
              <a:buClr>
                <a:schemeClr val="lt2"/>
              </a:buClr>
              <a:buSzPts val="900"/>
              <a:buFont typeface="Roboto Black"/>
              <a:buNone/>
              <a:defRPr b="0" sz="900">
                <a:solidFill>
                  <a:schemeClr val="lt2"/>
                </a:solidFill>
                <a:latin typeface="Roboto Black"/>
                <a:ea typeface="Roboto Black"/>
                <a:cs typeface="Roboto Black"/>
                <a:sym typeface="Roboto Black"/>
              </a:defRPr>
            </a:lvl6pPr>
            <a:lvl7pPr lvl="6" rtl="0" algn="ctr">
              <a:spcBef>
                <a:spcPts val="0"/>
              </a:spcBef>
              <a:spcAft>
                <a:spcPts val="0"/>
              </a:spcAft>
              <a:buClr>
                <a:schemeClr val="lt2"/>
              </a:buClr>
              <a:buSzPts val="900"/>
              <a:buFont typeface="Roboto Black"/>
              <a:buNone/>
              <a:defRPr b="0" sz="900">
                <a:solidFill>
                  <a:schemeClr val="lt2"/>
                </a:solidFill>
                <a:latin typeface="Roboto Black"/>
                <a:ea typeface="Roboto Black"/>
                <a:cs typeface="Roboto Black"/>
                <a:sym typeface="Roboto Black"/>
              </a:defRPr>
            </a:lvl7pPr>
            <a:lvl8pPr lvl="7" rtl="0" algn="ctr">
              <a:spcBef>
                <a:spcPts val="0"/>
              </a:spcBef>
              <a:spcAft>
                <a:spcPts val="0"/>
              </a:spcAft>
              <a:buClr>
                <a:schemeClr val="lt2"/>
              </a:buClr>
              <a:buSzPts val="900"/>
              <a:buFont typeface="Roboto Black"/>
              <a:buNone/>
              <a:defRPr b="0" sz="900">
                <a:solidFill>
                  <a:schemeClr val="lt2"/>
                </a:solidFill>
                <a:latin typeface="Roboto Black"/>
                <a:ea typeface="Roboto Black"/>
                <a:cs typeface="Roboto Black"/>
                <a:sym typeface="Roboto Black"/>
              </a:defRPr>
            </a:lvl8pPr>
            <a:lvl9pPr lvl="8" rtl="0" algn="ctr">
              <a:spcBef>
                <a:spcPts val="0"/>
              </a:spcBef>
              <a:spcAft>
                <a:spcPts val="0"/>
              </a:spcAft>
              <a:buClr>
                <a:schemeClr val="lt2"/>
              </a:buClr>
              <a:buSzPts val="900"/>
              <a:buFont typeface="Roboto Black"/>
              <a:buNone/>
              <a:defRPr b="0" sz="900">
                <a:solidFill>
                  <a:schemeClr val="lt2"/>
                </a:solidFill>
                <a:latin typeface="Roboto Black"/>
                <a:ea typeface="Roboto Black"/>
                <a:cs typeface="Roboto Black"/>
                <a:sym typeface="Roboto Black"/>
              </a:defRPr>
            </a:lvl9pPr>
          </a:lstStyle>
          <a:p/>
        </p:txBody>
      </p:sp>
      <p:sp>
        <p:nvSpPr>
          <p:cNvPr id="73" name="Google Shape;73;p11"/>
          <p:cNvSpPr txBox="1"/>
          <p:nvPr>
            <p:ph idx="6" type="ctrTitle"/>
          </p:nvPr>
        </p:nvSpPr>
        <p:spPr>
          <a:xfrm>
            <a:off x="311700" y="644550"/>
            <a:ext cx="8520600" cy="606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000"/>
              <a:buFont typeface="Roboto Black"/>
              <a:buNone/>
              <a:defRPr b="0" sz="3000">
                <a:latin typeface="Roboto Black"/>
                <a:ea typeface="Roboto Black"/>
                <a:cs typeface="Roboto Black"/>
                <a:sym typeface="Roboto Black"/>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GRAPHIC">
  <p:cSld name="TITLE_1_1_1_2">
    <p:bg>
      <p:bgPr>
        <a:gradFill>
          <a:gsLst>
            <a:gs pos="0">
              <a:srgbClr val="052643"/>
            </a:gs>
            <a:gs pos="100000">
              <a:srgbClr val="041523"/>
            </a:gs>
          </a:gsLst>
          <a:path path="circle">
            <a:fillToRect b="50%" l="50%" r="50%" t="50%"/>
          </a:path>
          <a:tileRect/>
        </a:gradFill>
      </p:bgPr>
    </p:bg>
    <p:spTree>
      <p:nvGrpSpPr>
        <p:cNvPr id="74" name="Shape 74"/>
        <p:cNvGrpSpPr/>
        <p:nvPr/>
      </p:nvGrpSpPr>
      <p:grpSpPr>
        <a:xfrm>
          <a:off x="0" y="0"/>
          <a:ext cx="0" cy="0"/>
          <a:chOff x="0" y="0"/>
          <a:chExt cx="0" cy="0"/>
        </a:xfrm>
      </p:grpSpPr>
      <p:sp>
        <p:nvSpPr>
          <p:cNvPr id="75" name="Google Shape;75;p12"/>
          <p:cNvSpPr txBox="1"/>
          <p:nvPr>
            <p:ph type="ctrTitle"/>
          </p:nvPr>
        </p:nvSpPr>
        <p:spPr>
          <a:xfrm>
            <a:off x="5822506" y="2519563"/>
            <a:ext cx="2076000" cy="196200"/>
          </a:xfrm>
          <a:prstGeom prst="rect">
            <a:avLst/>
          </a:prstGeom>
        </p:spPr>
        <p:txBody>
          <a:bodyPr anchorCtr="0" anchor="b" bIns="91425" lIns="91425" spcFirstLastPara="1" rIns="91425" wrap="square" tIns="91425">
            <a:noAutofit/>
          </a:bodyPr>
          <a:lstStyle>
            <a:lvl1pPr lvl="0" rtl="0">
              <a:spcBef>
                <a:spcPts val="0"/>
              </a:spcBef>
              <a:spcAft>
                <a:spcPts val="0"/>
              </a:spcAft>
              <a:buSzPts val="1100"/>
              <a:buFont typeface="Roboto Black"/>
              <a:buNone/>
              <a:defRPr b="0" sz="1100">
                <a:latin typeface="Roboto Black"/>
                <a:ea typeface="Roboto Black"/>
                <a:cs typeface="Roboto Black"/>
                <a:sym typeface="Roboto Black"/>
              </a:defRPr>
            </a:lvl1pPr>
            <a:lvl2pPr lvl="1" rtl="0">
              <a:spcBef>
                <a:spcPts val="0"/>
              </a:spcBef>
              <a:spcAft>
                <a:spcPts val="0"/>
              </a:spcAft>
              <a:buSzPts val="1100"/>
              <a:buFont typeface="Roboto Black"/>
              <a:buNone/>
              <a:defRPr b="0" sz="1100">
                <a:latin typeface="Roboto Black"/>
                <a:ea typeface="Roboto Black"/>
                <a:cs typeface="Roboto Black"/>
                <a:sym typeface="Roboto Black"/>
              </a:defRPr>
            </a:lvl2pPr>
            <a:lvl3pPr lvl="2" rtl="0">
              <a:spcBef>
                <a:spcPts val="0"/>
              </a:spcBef>
              <a:spcAft>
                <a:spcPts val="0"/>
              </a:spcAft>
              <a:buSzPts val="1100"/>
              <a:buFont typeface="Roboto Black"/>
              <a:buNone/>
              <a:defRPr b="0" sz="1100">
                <a:latin typeface="Roboto Black"/>
                <a:ea typeface="Roboto Black"/>
                <a:cs typeface="Roboto Black"/>
                <a:sym typeface="Roboto Black"/>
              </a:defRPr>
            </a:lvl3pPr>
            <a:lvl4pPr lvl="3" rtl="0">
              <a:spcBef>
                <a:spcPts val="0"/>
              </a:spcBef>
              <a:spcAft>
                <a:spcPts val="0"/>
              </a:spcAft>
              <a:buSzPts val="1100"/>
              <a:buFont typeface="Roboto Black"/>
              <a:buNone/>
              <a:defRPr b="0" sz="1100">
                <a:latin typeface="Roboto Black"/>
                <a:ea typeface="Roboto Black"/>
                <a:cs typeface="Roboto Black"/>
                <a:sym typeface="Roboto Black"/>
              </a:defRPr>
            </a:lvl4pPr>
            <a:lvl5pPr lvl="4" rtl="0">
              <a:spcBef>
                <a:spcPts val="0"/>
              </a:spcBef>
              <a:spcAft>
                <a:spcPts val="0"/>
              </a:spcAft>
              <a:buSzPts val="1100"/>
              <a:buFont typeface="Roboto Black"/>
              <a:buNone/>
              <a:defRPr b="0" sz="1100">
                <a:latin typeface="Roboto Black"/>
                <a:ea typeface="Roboto Black"/>
                <a:cs typeface="Roboto Black"/>
                <a:sym typeface="Roboto Black"/>
              </a:defRPr>
            </a:lvl5pPr>
            <a:lvl6pPr lvl="5" rtl="0">
              <a:spcBef>
                <a:spcPts val="0"/>
              </a:spcBef>
              <a:spcAft>
                <a:spcPts val="0"/>
              </a:spcAft>
              <a:buSzPts val="1100"/>
              <a:buFont typeface="Roboto Black"/>
              <a:buNone/>
              <a:defRPr b="0" sz="1100">
                <a:latin typeface="Roboto Black"/>
                <a:ea typeface="Roboto Black"/>
                <a:cs typeface="Roboto Black"/>
                <a:sym typeface="Roboto Black"/>
              </a:defRPr>
            </a:lvl6pPr>
            <a:lvl7pPr lvl="6" rtl="0">
              <a:spcBef>
                <a:spcPts val="0"/>
              </a:spcBef>
              <a:spcAft>
                <a:spcPts val="0"/>
              </a:spcAft>
              <a:buSzPts val="1100"/>
              <a:buFont typeface="Roboto Black"/>
              <a:buNone/>
              <a:defRPr b="0" sz="1100">
                <a:latin typeface="Roboto Black"/>
                <a:ea typeface="Roboto Black"/>
                <a:cs typeface="Roboto Black"/>
                <a:sym typeface="Roboto Black"/>
              </a:defRPr>
            </a:lvl7pPr>
            <a:lvl8pPr lvl="7" rtl="0">
              <a:spcBef>
                <a:spcPts val="0"/>
              </a:spcBef>
              <a:spcAft>
                <a:spcPts val="0"/>
              </a:spcAft>
              <a:buSzPts val="1100"/>
              <a:buFont typeface="Roboto Black"/>
              <a:buNone/>
              <a:defRPr b="0" sz="1100">
                <a:latin typeface="Roboto Black"/>
                <a:ea typeface="Roboto Black"/>
                <a:cs typeface="Roboto Black"/>
                <a:sym typeface="Roboto Black"/>
              </a:defRPr>
            </a:lvl8pPr>
            <a:lvl9pPr lvl="8" rtl="0">
              <a:spcBef>
                <a:spcPts val="0"/>
              </a:spcBef>
              <a:spcAft>
                <a:spcPts val="0"/>
              </a:spcAft>
              <a:buSzPts val="1100"/>
              <a:buFont typeface="Roboto Black"/>
              <a:buNone/>
              <a:defRPr b="0" sz="1100">
                <a:latin typeface="Roboto Black"/>
                <a:ea typeface="Roboto Black"/>
                <a:cs typeface="Roboto Black"/>
                <a:sym typeface="Roboto Black"/>
              </a:defRPr>
            </a:lvl9pPr>
          </a:lstStyle>
          <a:p/>
        </p:txBody>
      </p:sp>
      <p:sp>
        <p:nvSpPr>
          <p:cNvPr id="76" name="Google Shape;76;p12"/>
          <p:cNvSpPr txBox="1"/>
          <p:nvPr>
            <p:ph idx="2" type="ctrTitle"/>
          </p:nvPr>
        </p:nvSpPr>
        <p:spPr>
          <a:xfrm>
            <a:off x="5822506" y="3943413"/>
            <a:ext cx="2076000" cy="196200"/>
          </a:xfrm>
          <a:prstGeom prst="rect">
            <a:avLst/>
          </a:prstGeom>
        </p:spPr>
        <p:txBody>
          <a:bodyPr anchorCtr="0" anchor="b" bIns="91425" lIns="91425" spcFirstLastPara="1" rIns="91425" wrap="square" tIns="91425">
            <a:noAutofit/>
          </a:bodyPr>
          <a:lstStyle>
            <a:lvl1pPr lvl="0" rtl="0">
              <a:spcBef>
                <a:spcPts val="0"/>
              </a:spcBef>
              <a:spcAft>
                <a:spcPts val="0"/>
              </a:spcAft>
              <a:buSzPts val="1100"/>
              <a:buFont typeface="Roboto Black"/>
              <a:buNone/>
              <a:defRPr b="0" sz="1100">
                <a:latin typeface="Roboto Black"/>
                <a:ea typeface="Roboto Black"/>
                <a:cs typeface="Roboto Black"/>
                <a:sym typeface="Roboto Black"/>
              </a:defRPr>
            </a:lvl1pPr>
            <a:lvl2pPr lvl="1" rtl="0">
              <a:spcBef>
                <a:spcPts val="0"/>
              </a:spcBef>
              <a:spcAft>
                <a:spcPts val="0"/>
              </a:spcAft>
              <a:buSzPts val="1100"/>
              <a:buFont typeface="Roboto Black"/>
              <a:buNone/>
              <a:defRPr b="0" sz="1100">
                <a:latin typeface="Roboto Black"/>
                <a:ea typeface="Roboto Black"/>
                <a:cs typeface="Roboto Black"/>
                <a:sym typeface="Roboto Black"/>
              </a:defRPr>
            </a:lvl2pPr>
            <a:lvl3pPr lvl="2" rtl="0">
              <a:spcBef>
                <a:spcPts val="0"/>
              </a:spcBef>
              <a:spcAft>
                <a:spcPts val="0"/>
              </a:spcAft>
              <a:buSzPts val="1100"/>
              <a:buFont typeface="Roboto Black"/>
              <a:buNone/>
              <a:defRPr b="0" sz="1100">
                <a:latin typeface="Roboto Black"/>
                <a:ea typeface="Roboto Black"/>
                <a:cs typeface="Roboto Black"/>
                <a:sym typeface="Roboto Black"/>
              </a:defRPr>
            </a:lvl3pPr>
            <a:lvl4pPr lvl="3" rtl="0">
              <a:spcBef>
                <a:spcPts val="0"/>
              </a:spcBef>
              <a:spcAft>
                <a:spcPts val="0"/>
              </a:spcAft>
              <a:buSzPts val="1100"/>
              <a:buFont typeface="Roboto Black"/>
              <a:buNone/>
              <a:defRPr b="0" sz="1100">
                <a:latin typeface="Roboto Black"/>
                <a:ea typeface="Roboto Black"/>
                <a:cs typeface="Roboto Black"/>
                <a:sym typeface="Roboto Black"/>
              </a:defRPr>
            </a:lvl4pPr>
            <a:lvl5pPr lvl="4" rtl="0">
              <a:spcBef>
                <a:spcPts val="0"/>
              </a:spcBef>
              <a:spcAft>
                <a:spcPts val="0"/>
              </a:spcAft>
              <a:buSzPts val="1100"/>
              <a:buFont typeface="Roboto Black"/>
              <a:buNone/>
              <a:defRPr b="0" sz="1100">
                <a:latin typeface="Roboto Black"/>
                <a:ea typeface="Roboto Black"/>
                <a:cs typeface="Roboto Black"/>
                <a:sym typeface="Roboto Black"/>
              </a:defRPr>
            </a:lvl5pPr>
            <a:lvl6pPr lvl="5" rtl="0">
              <a:spcBef>
                <a:spcPts val="0"/>
              </a:spcBef>
              <a:spcAft>
                <a:spcPts val="0"/>
              </a:spcAft>
              <a:buSzPts val="1100"/>
              <a:buFont typeface="Roboto Black"/>
              <a:buNone/>
              <a:defRPr b="0" sz="1100">
                <a:latin typeface="Roboto Black"/>
                <a:ea typeface="Roboto Black"/>
                <a:cs typeface="Roboto Black"/>
                <a:sym typeface="Roboto Black"/>
              </a:defRPr>
            </a:lvl6pPr>
            <a:lvl7pPr lvl="6" rtl="0">
              <a:spcBef>
                <a:spcPts val="0"/>
              </a:spcBef>
              <a:spcAft>
                <a:spcPts val="0"/>
              </a:spcAft>
              <a:buSzPts val="1100"/>
              <a:buFont typeface="Roboto Black"/>
              <a:buNone/>
              <a:defRPr b="0" sz="1100">
                <a:latin typeface="Roboto Black"/>
                <a:ea typeface="Roboto Black"/>
                <a:cs typeface="Roboto Black"/>
                <a:sym typeface="Roboto Black"/>
              </a:defRPr>
            </a:lvl7pPr>
            <a:lvl8pPr lvl="7" rtl="0">
              <a:spcBef>
                <a:spcPts val="0"/>
              </a:spcBef>
              <a:spcAft>
                <a:spcPts val="0"/>
              </a:spcAft>
              <a:buSzPts val="1100"/>
              <a:buFont typeface="Roboto Black"/>
              <a:buNone/>
              <a:defRPr b="0" sz="1100">
                <a:latin typeface="Roboto Black"/>
                <a:ea typeface="Roboto Black"/>
                <a:cs typeface="Roboto Black"/>
                <a:sym typeface="Roboto Black"/>
              </a:defRPr>
            </a:lvl8pPr>
            <a:lvl9pPr lvl="8" rtl="0">
              <a:spcBef>
                <a:spcPts val="0"/>
              </a:spcBef>
              <a:spcAft>
                <a:spcPts val="0"/>
              </a:spcAft>
              <a:buSzPts val="1100"/>
              <a:buFont typeface="Roboto Black"/>
              <a:buNone/>
              <a:defRPr b="0" sz="1100">
                <a:latin typeface="Roboto Black"/>
                <a:ea typeface="Roboto Black"/>
                <a:cs typeface="Roboto Black"/>
                <a:sym typeface="Roboto Black"/>
              </a:defRPr>
            </a:lvl9pPr>
          </a:lstStyle>
          <a:p/>
        </p:txBody>
      </p:sp>
      <p:sp>
        <p:nvSpPr>
          <p:cNvPr id="77" name="Google Shape;77;p12"/>
          <p:cNvSpPr txBox="1"/>
          <p:nvPr>
            <p:ph idx="3" type="ctrTitle"/>
          </p:nvPr>
        </p:nvSpPr>
        <p:spPr>
          <a:xfrm>
            <a:off x="5822506" y="3231488"/>
            <a:ext cx="2076000" cy="196200"/>
          </a:xfrm>
          <a:prstGeom prst="rect">
            <a:avLst/>
          </a:prstGeom>
        </p:spPr>
        <p:txBody>
          <a:bodyPr anchorCtr="0" anchor="b" bIns="91425" lIns="91425" spcFirstLastPara="1" rIns="91425" wrap="square" tIns="91425">
            <a:noAutofit/>
          </a:bodyPr>
          <a:lstStyle>
            <a:lvl1pPr lvl="0" rtl="0">
              <a:spcBef>
                <a:spcPts val="0"/>
              </a:spcBef>
              <a:spcAft>
                <a:spcPts val="0"/>
              </a:spcAft>
              <a:buSzPts val="1100"/>
              <a:buFont typeface="Roboto Black"/>
              <a:buNone/>
              <a:defRPr b="0" sz="1100">
                <a:latin typeface="Roboto Black"/>
                <a:ea typeface="Roboto Black"/>
                <a:cs typeface="Roboto Black"/>
                <a:sym typeface="Roboto Black"/>
              </a:defRPr>
            </a:lvl1pPr>
            <a:lvl2pPr lvl="1" rtl="0">
              <a:spcBef>
                <a:spcPts val="0"/>
              </a:spcBef>
              <a:spcAft>
                <a:spcPts val="0"/>
              </a:spcAft>
              <a:buSzPts val="1100"/>
              <a:buFont typeface="Roboto Black"/>
              <a:buNone/>
              <a:defRPr b="0" sz="1100">
                <a:latin typeface="Roboto Black"/>
                <a:ea typeface="Roboto Black"/>
                <a:cs typeface="Roboto Black"/>
                <a:sym typeface="Roboto Black"/>
              </a:defRPr>
            </a:lvl2pPr>
            <a:lvl3pPr lvl="2" rtl="0">
              <a:spcBef>
                <a:spcPts val="0"/>
              </a:spcBef>
              <a:spcAft>
                <a:spcPts val="0"/>
              </a:spcAft>
              <a:buSzPts val="1100"/>
              <a:buFont typeface="Roboto Black"/>
              <a:buNone/>
              <a:defRPr b="0" sz="1100">
                <a:latin typeface="Roboto Black"/>
                <a:ea typeface="Roboto Black"/>
                <a:cs typeface="Roboto Black"/>
                <a:sym typeface="Roboto Black"/>
              </a:defRPr>
            </a:lvl3pPr>
            <a:lvl4pPr lvl="3" rtl="0">
              <a:spcBef>
                <a:spcPts val="0"/>
              </a:spcBef>
              <a:spcAft>
                <a:spcPts val="0"/>
              </a:spcAft>
              <a:buSzPts val="1100"/>
              <a:buFont typeface="Roboto Black"/>
              <a:buNone/>
              <a:defRPr b="0" sz="1100">
                <a:latin typeface="Roboto Black"/>
                <a:ea typeface="Roboto Black"/>
                <a:cs typeface="Roboto Black"/>
                <a:sym typeface="Roboto Black"/>
              </a:defRPr>
            </a:lvl4pPr>
            <a:lvl5pPr lvl="4" rtl="0">
              <a:spcBef>
                <a:spcPts val="0"/>
              </a:spcBef>
              <a:spcAft>
                <a:spcPts val="0"/>
              </a:spcAft>
              <a:buSzPts val="1100"/>
              <a:buFont typeface="Roboto Black"/>
              <a:buNone/>
              <a:defRPr b="0" sz="1100">
                <a:latin typeface="Roboto Black"/>
                <a:ea typeface="Roboto Black"/>
                <a:cs typeface="Roboto Black"/>
                <a:sym typeface="Roboto Black"/>
              </a:defRPr>
            </a:lvl5pPr>
            <a:lvl6pPr lvl="5" rtl="0">
              <a:spcBef>
                <a:spcPts val="0"/>
              </a:spcBef>
              <a:spcAft>
                <a:spcPts val="0"/>
              </a:spcAft>
              <a:buSzPts val="1100"/>
              <a:buFont typeface="Roboto Black"/>
              <a:buNone/>
              <a:defRPr b="0" sz="1100">
                <a:latin typeface="Roboto Black"/>
                <a:ea typeface="Roboto Black"/>
                <a:cs typeface="Roboto Black"/>
                <a:sym typeface="Roboto Black"/>
              </a:defRPr>
            </a:lvl6pPr>
            <a:lvl7pPr lvl="6" rtl="0">
              <a:spcBef>
                <a:spcPts val="0"/>
              </a:spcBef>
              <a:spcAft>
                <a:spcPts val="0"/>
              </a:spcAft>
              <a:buSzPts val="1100"/>
              <a:buFont typeface="Roboto Black"/>
              <a:buNone/>
              <a:defRPr b="0" sz="1100">
                <a:latin typeface="Roboto Black"/>
                <a:ea typeface="Roboto Black"/>
                <a:cs typeface="Roboto Black"/>
                <a:sym typeface="Roboto Black"/>
              </a:defRPr>
            </a:lvl7pPr>
            <a:lvl8pPr lvl="7" rtl="0">
              <a:spcBef>
                <a:spcPts val="0"/>
              </a:spcBef>
              <a:spcAft>
                <a:spcPts val="0"/>
              </a:spcAft>
              <a:buSzPts val="1100"/>
              <a:buFont typeface="Roboto Black"/>
              <a:buNone/>
              <a:defRPr b="0" sz="1100">
                <a:latin typeface="Roboto Black"/>
                <a:ea typeface="Roboto Black"/>
                <a:cs typeface="Roboto Black"/>
                <a:sym typeface="Roboto Black"/>
              </a:defRPr>
            </a:lvl8pPr>
            <a:lvl9pPr lvl="8" rtl="0">
              <a:spcBef>
                <a:spcPts val="0"/>
              </a:spcBef>
              <a:spcAft>
                <a:spcPts val="0"/>
              </a:spcAft>
              <a:buSzPts val="1100"/>
              <a:buFont typeface="Roboto Black"/>
              <a:buNone/>
              <a:defRPr b="0" sz="1100">
                <a:latin typeface="Roboto Black"/>
                <a:ea typeface="Roboto Black"/>
                <a:cs typeface="Roboto Black"/>
                <a:sym typeface="Roboto Black"/>
              </a:defRPr>
            </a:lvl9pPr>
          </a:lstStyle>
          <a:p/>
        </p:txBody>
      </p:sp>
      <p:sp>
        <p:nvSpPr>
          <p:cNvPr id="78" name="Google Shape;78;p12"/>
          <p:cNvSpPr txBox="1"/>
          <p:nvPr>
            <p:ph hasCustomPrompt="1" idx="4" type="title"/>
          </p:nvPr>
        </p:nvSpPr>
        <p:spPr>
          <a:xfrm>
            <a:off x="5822506" y="1971825"/>
            <a:ext cx="1176900" cy="6066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1"/>
              </a:buClr>
              <a:buSzPts val="2400"/>
              <a:buFont typeface="Roboto Black"/>
              <a:buNone/>
              <a:defRPr b="0" sz="2400">
                <a:solidFill>
                  <a:schemeClr val="accent1"/>
                </a:solidFill>
                <a:latin typeface="Roboto Black"/>
                <a:ea typeface="Roboto Black"/>
                <a:cs typeface="Roboto Black"/>
                <a:sym typeface="Roboto Black"/>
              </a:defRPr>
            </a:lvl1pPr>
            <a:lvl2pPr lvl="1" rtl="0">
              <a:spcBef>
                <a:spcPts val="0"/>
              </a:spcBef>
              <a:spcAft>
                <a:spcPts val="0"/>
              </a:spcAft>
              <a:buClr>
                <a:schemeClr val="accent1"/>
              </a:buClr>
              <a:buSzPts val="2400"/>
              <a:buFont typeface="Roboto Black"/>
              <a:buNone/>
              <a:defRPr b="0" sz="2400">
                <a:solidFill>
                  <a:schemeClr val="accent1"/>
                </a:solidFill>
                <a:latin typeface="Roboto Black"/>
                <a:ea typeface="Roboto Black"/>
                <a:cs typeface="Roboto Black"/>
                <a:sym typeface="Roboto Black"/>
              </a:defRPr>
            </a:lvl2pPr>
            <a:lvl3pPr lvl="2" rtl="0">
              <a:spcBef>
                <a:spcPts val="0"/>
              </a:spcBef>
              <a:spcAft>
                <a:spcPts val="0"/>
              </a:spcAft>
              <a:buClr>
                <a:schemeClr val="accent1"/>
              </a:buClr>
              <a:buSzPts val="2400"/>
              <a:buFont typeface="Roboto Black"/>
              <a:buNone/>
              <a:defRPr b="0" sz="2400">
                <a:solidFill>
                  <a:schemeClr val="accent1"/>
                </a:solidFill>
                <a:latin typeface="Roboto Black"/>
                <a:ea typeface="Roboto Black"/>
                <a:cs typeface="Roboto Black"/>
                <a:sym typeface="Roboto Black"/>
              </a:defRPr>
            </a:lvl3pPr>
            <a:lvl4pPr lvl="3" rtl="0">
              <a:spcBef>
                <a:spcPts val="0"/>
              </a:spcBef>
              <a:spcAft>
                <a:spcPts val="0"/>
              </a:spcAft>
              <a:buClr>
                <a:schemeClr val="accent1"/>
              </a:buClr>
              <a:buSzPts val="2400"/>
              <a:buFont typeface="Roboto Black"/>
              <a:buNone/>
              <a:defRPr b="0" sz="2400">
                <a:solidFill>
                  <a:schemeClr val="accent1"/>
                </a:solidFill>
                <a:latin typeface="Roboto Black"/>
                <a:ea typeface="Roboto Black"/>
                <a:cs typeface="Roboto Black"/>
                <a:sym typeface="Roboto Black"/>
              </a:defRPr>
            </a:lvl4pPr>
            <a:lvl5pPr lvl="4" rtl="0">
              <a:spcBef>
                <a:spcPts val="0"/>
              </a:spcBef>
              <a:spcAft>
                <a:spcPts val="0"/>
              </a:spcAft>
              <a:buClr>
                <a:schemeClr val="accent1"/>
              </a:buClr>
              <a:buSzPts val="2400"/>
              <a:buFont typeface="Roboto Black"/>
              <a:buNone/>
              <a:defRPr b="0" sz="2400">
                <a:solidFill>
                  <a:schemeClr val="accent1"/>
                </a:solidFill>
                <a:latin typeface="Roboto Black"/>
                <a:ea typeface="Roboto Black"/>
                <a:cs typeface="Roboto Black"/>
                <a:sym typeface="Roboto Black"/>
              </a:defRPr>
            </a:lvl5pPr>
            <a:lvl6pPr lvl="5" rtl="0">
              <a:spcBef>
                <a:spcPts val="0"/>
              </a:spcBef>
              <a:spcAft>
                <a:spcPts val="0"/>
              </a:spcAft>
              <a:buClr>
                <a:schemeClr val="accent1"/>
              </a:buClr>
              <a:buSzPts val="2400"/>
              <a:buFont typeface="Roboto Black"/>
              <a:buNone/>
              <a:defRPr b="0" sz="2400">
                <a:solidFill>
                  <a:schemeClr val="accent1"/>
                </a:solidFill>
                <a:latin typeface="Roboto Black"/>
                <a:ea typeface="Roboto Black"/>
                <a:cs typeface="Roboto Black"/>
                <a:sym typeface="Roboto Black"/>
              </a:defRPr>
            </a:lvl6pPr>
            <a:lvl7pPr lvl="6" rtl="0">
              <a:spcBef>
                <a:spcPts val="0"/>
              </a:spcBef>
              <a:spcAft>
                <a:spcPts val="0"/>
              </a:spcAft>
              <a:buClr>
                <a:schemeClr val="accent1"/>
              </a:buClr>
              <a:buSzPts val="2400"/>
              <a:buFont typeface="Roboto Black"/>
              <a:buNone/>
              <a:defRPr b="0" sz="2400">
                <a:solidFill>
                  <a:schemeClr val="accent1"/>
                </a:solidFill>
                <a:latin typeface="Roboto Black"/>
                <a:ea typeface="Roboto Black"/>
                <a:cs typeface="Roboto Black"/>
                <a:sym typeface="Roboto Black"/>
              </a:defRPr>
            </a:lvl7pPr>
            <a:lvl8pPr lvl="7" rtl="0">
              <a:spcBef>
                <a:spcPts val="0"/>
              </a:spcBef>
              <a:spcAft>
                <a:spcPts val="0"/>
              </a:spcAft>
              <a:buClr>
                <a:schemeClr val="accent1"/>
              </a:buClr>
              <a:buSzPts val="2400"/>
              <a:buFont typeface="Roboto Black"/>
              <a:buNone/>
              <a:defRPr b="0" sz="2400">
                <a:solidFill>
                  <a:schemeClr val="accent1"/>
                </a:solidFill>
                <a:latin typeface="Roboto Black"/>
                <a:ea typeface="Roboto Black"/>
                <a:cs typeface="Roboto Black"/>
                <a:sym typeface="Roboto Black"/>
              </a:defRPr>
            </a:lvl8pPr>
            <a:lvl9pPr lvl="8" rtl="0">
              <a:spcBef>
                <a:spcPts val="0"/>
              </a:spcBef>
              <a:spcAft>
                <a:spcPts val="0"/>
              </a:spcAft>
              <a:buClr>
                <a:schemeClr val="accent1"/>
              </a:buClr>
              <a:buSzPts val="2400"/>
              <a:buFont typeface="Roboto Black"/>
              <a:buNone/>
              <a:defRPr b="0" sz="2400">
                <a:solidFill>
                  <a:schemeClr val="accent1"/>
                </a:solidFill>
                <a:latin typeface="Roboto Black"/>
                <a:ea typeface="Roboto Black"/>
                <a:cs typeface="Roboto Black"/>
                <a:sym typeface="Roboto Black"/>
              </a:defRPr>
            </a:lvl9pPr>
          </a:lstStyle>
          <a:p>
            <a:r>
              <a:t>xx%</a:t>
            </a:r>
          </a:p>
        </p:txBody>
      </p:sp>
      <p:sp>
        <p:nvSpPr>
          <p:cNvPr id="79" name="Google Shape;79;p12"/>
          <p:cNvSpPr txBox="1"/>
          <p:nvPr>
            <p:ph hasCustomPrompt="1" idx="5" type="title"/>
          </p:nvPr>
        </p:nvSpPr>
        <p:spPr>
          <a:xfrm>
            <a:off x="5822506" y="2712375"/>
            <a:ext cx="1176900" cy="6066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1"/>
              </a:buClr>
              <a:buSzPts val="2400"/>
              <a:buFont typeface="Roboto Black"/>
              <a:buNone/>
              <a:defRPr b="0" sz="2400">
                <a:solidFill>
                  <a:schemeClr val="accent1"/>
                </a:solidFill>
                <a:latin typeface="Roboto Black"/>
                <a:ea typeface="Roboto Black"/>
                <a:cs typeface="Roboto Black"/>
                <a:sym typeface="Roboto Black"/>
              </a:defRPr>
            </a:lvl1pPr>
            <a:lvl2pPr lvl="1" rtl="0">
              <a:spcBef>
                <a:spcPts val="0"/>
              </a:spcBef>
              <a:spcAft>
                <a:spcPts val="0"/>
              </a:spcAft>
              <a:buClr>
                <a:schemeClr val="accent1"/>
              </a:buClr>
              <a:buSzPts val="2400"/>
              <a:buFont typeface="Roboto Black"/>
              <a:buNone/>
              <a:defRPr b="0" sz="2400">
                <a:solidFill>
                  <a:schemeClr val="accent1"/>
                </a:solidFill>
                <a:latin typeface="Roboto Black"/>
                <a:ea typeface="Roboto Black"/>
                <a:cs typeface="Roboto Black"/>
                <a:sym typeface="Roboto Black"/>
              </a:defRPr>
            </a:lvl2pPr>
            <a:lvl3pPr lvl="2" rtl="0">
              <a:spcBef>
                <a:spcPts val="0"/>
              </a:spcBef>
              <a:spcAft>
                <a:spcPts val="0"/>
              </a:spcAft>
              <a:buClr>
                <a:schemeClr val="accent1"/>
              </a:buClr>
              <a:buSzPts val="2400"/>
              <a:buFont typeface="Roboto Black"/>
              <a:buNone/>
              <a:defRPr b="0" sz="2400">
                <a:solidFill>
                  <a:schemeClr val="accent1"/>
                </a:solidFill>
                <a:latin typeface="Roboto Black"/>
                <a:ea typeface="Roboto Black"/>
                <a:cs typeface="Roboto Black"/>
                <a:sym typeface="Roboto Black"/>
              </a:defRPr>
            </a:lvl3pPr>
            <a:lvl4pPr lvl="3" rtl="0">
              <a:spcBef>
                <a:spcPts val="0"/>
              </a:spcBef>
              <a:spcAft>
                <a:spcPts val="0"/>
              </a:spcAft>
              <a:buClr>
                <a:schemeClr val="accent1"/>
              </a:buClr>
              <a:buSzPts val="2400"/>
              <a:buFont typeface="Roboto Black"/>
              <a:buNone/>
              <a:defRPr b="0" sz="2400">
                <a:solidFill>
                  <a:schemeClr val="accent1"/>
                </a:solidFill>
                <a:latin typeface="Roboto Black"/>
                <a:ea typeface="Roboto Black"/>
                <a:cs typeface="Roboto Black"/>
                <a:sym typeface="Roboto Black"/>
              </a:defRPr>
            </a:lvl4pPr>
            <a:lvl5pPr lvl="4" rtl="0">
              <a:spcBef>
                <a:spcPts val="0"/>
              </a:spcBef>
              <a:spcAft>
                <a:spcPts val="0"/>
              </a:spcAft>
              <a:buClr>
                <a:schemeClr val="accent1"/>
              </a:buClr>
              <a:buSzPts val="2400"/>
              <a:buFont typeface="Roboto Black"/>
              <a:buNone/>
              <a:defRPr b="0" sz="2400">
                <a:solidFill>
                  <a:schemeClr val="accent1"/>
                </a:solidFill>
                <a:latin typeface="Roboto Black"/>
                <a:ea typeface="Roboto Black"/>
                <a:cs typeface="Roboto Black"/>
                <a:sym typeface="Roboto Black"/>
              </a:defRPr>
            </a:lvl5pPr>
            <a:lvl6pPr lvl="5" rtl="0">
              <a:spcBef>
                <a:spcPts val="0"/>
              </a:spcBef>
              <a:spcAft>
                <a:spcPts val="0"/>
              </a:spcAft>
              <a:buClr>
                <a:schemeClr val="accent1"/>
              </a:buClr>
              <a:buSzPts val="2400"/>
              <a:buFont typeface="Roboto Black"/>
              <a:buNone/>
              <a:defRPr b="0" sz="2400">
                <a:solidFill>
                  <a:schemeClr val="accent1"/>
                </a:solidFill>
                <a:latin typeface="Roboto Black"/>
                <a:ea typeface="Roboto Black"/>
                <a:cs typeface="Roboto Black"/>
                <a:sym typeface="Roboto Black"/>
              </a:defRPr>
            </a:lvl6pPr>
            <a:lvl7pPr lvl="6" rtl="0">
              <a:spcBef>
                <a:spcPts val="0"/>
              </a:spcBef>
              <a:spcAft>
                <a:spcPts val="0"/>
              </a:spcAft>
              <a:buClr>
                <a:schemeClr val="accent1"/>
              </a:buClr>
              <a:buSzPts val="2400"/>
              <a:buFont typeface="Roboto Black"/>
              <a:buNone/>
              <a:defRPr b="0" sz="2400">
                <a:solidFill>
                  <a:schemeClr val="accent1"/>
                </a:solidFill>
                <a:latin typeface="Roboto Black"/>
                <a:ea typeface="Roboto Black"/>
                <a:cs typeface="Roboto Black"/>
                <a:sym typeface="Roboto Black"/>
              </a:defRPr>
            </a:lvl7pPr>
            <a:lvl8pPr lvl="7" rtl="0">
              <a:spcBef>
                <a:spcPts val="0"/>
              </a:spcBef>
              <a:spcAft>
                <a:spcPts val="0"/>
              </a:spcAft>
              <a:buClr>
                <a:schemeClr val="accent1"/>
              </a:buClr>
              <a:buSzPts val="2400"/>
              <a:buFont typeface="Roboto Black"/>
              <a:buNone/>
              <a:defRPr b="0" sz="2400">
                <a:solidFill>
                  <a:schemeClr val="accent1"/>
                </a:solidFill>
                <a:latin typeface="Roboto Black"/>
                <a:ea typeface="Roboto Black"/>
                <a:cs typeface="Roboto Black"/>
                <a:sym typeface="Roboto Black"/>
              </a:defRPr>
            </a:lvl8pPr>
            <a:lvl9pPr lvl="8" rtl="0">
              <a:spcBef>
                <a:spcPts val="0"/>
              </a:spcBef>
              <a:spcAft>
                <a:spcPts val="0"/>
              </a:spcAft>
              <a:buClr>
                <a:schemeClr val="accent1"/>
              </a:buClr>
              <a:buSzPts val="2400"/>
              <a:buFont typeface="Roboto Black"/>
              <a:buNone/>
              <a:defRPr b="0" sz="2400">
                <a:solidFill>
                  <a:schemeClr val="accent1"/>
                </a:solidFill>
                <a:latin typeface="Roboto Black"/>
                <a:ea typeface="Roboto Black"/>
                <a:cs typeface="Roboto Black"/>
                <a:sym typeface="Roboto Black"/>
              </a:defRPr>
            </a:lvl9pPr>
          </a:lstStyle>
          <a:p>
            <a:r>
              <a:t>xx%</a:t>
            </a:r>
          </a:p>
        </p:txBody>
      </p:sp>
      <p:sp>
        <p:nvSpPr>
          <p:cNvPr id="80" name="Google Shape;80;p12"/>
          <p:cNvSpPr txBox="1"/>
          <p:nvPr>
            <p:ph hasCustomPrompt="1" idx="6" type="title"/>
          </p:nvPr>
        </p:nvSpPr>
        <p:spPr>
          <a:xfrm>
            <a:off x="5822506" y="3442200"/>
            <a:ext cx="1176900" cy="6066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1"/>
              </a:buClr>
              <a:buSzPts val="2400"/>
              <a:buFont typeface="Roboto Black"/>
              <a:buNone/>
              <a:defRPr b="0" sz="2400">
                <a:solidFill>
                  <a:schemeClr val="accent1"/>
                </a:solidFill>
                <a:latin typeface="Roboto Black"/>
                <a:ea typeface="Roboto Black"/>
                <a:cs typeface="Roboto Black"/>
                <a:sym typeface="Roboto Black"/>
              </a:defRPr>
            </a:lvl1pPr>
            <a:lvl2pPr lvl="1" rtl="0">
              <a:spcBef>
                <a:spcPts val="0"/>
              </a:spcBef>
              <a:spcAft>
                <a:spcPts val="0"/>
              </a:spcAft>
              <a:buClr>
                <a:schemeClr val="accent1"/>
              </a:buClr>
              <a:buSzPts val="2400"/>
              <a:buFont typeface="Roboto Black"/>
              <a:buNone/>
              <a:defRPr b="0" sz="2400">
                <a:solidFill>
                  <a:schemeClr val="accent1"/>
                </a:solidFill>
                <a:latin typeface="Roboto Black"/>
                <a:ea typeface="Roboto Black"/>
                <a:cs typeface="Roboto Black"/>
                <a:sym typeface="Roboto Black"/>
              </a:defRPr>
            </a:lvl2pPr>
            <a:lvl3pPr lvl="2" rtl="0">
              <a:spcBef>
                <a:spcPts val="0"/>
              </a:spcBef>
              <a:spcAft>
                <a:spcPts val="0"/>
              </a:spcAft>
              <a:buClr>
                <a:schemeClr val="accent1"/>
              </a:buClr>
              <a:buSzPts val="2400"/>
              <a:buFont typeface="Roboto Black"/>
              <a:buNone/>
              <a:defRPr b="0" sz="2400">
                <a:solidFill>
                  <a:schemeClr val="accent1"/>
                </a:solidFill>
                <a:latin typeface="Roboto Black"/>
                <a:ea typeface="Roboto Black"/>
                <a:cs typeface="Roboto Black"/>
                <a:sym typeface="Roboto Black"/>
              </a:defRPr>
            </a:lvl3pPr>
            <a:lvl4pPr lvl="3" rtl="0">
              <a:spcBef>
                <a:spcPts val="0"/>
              </a:spcBef>
              <a:spcAft>
                <a:spcPts val="0"/>
              </a:spcAft>
              <a:buClr>
                <a:schemeClr val="accent1"/>
              </a:buClr>
              <a:buSzPts val="2400"/>
              <a:buFont typeface="Roboto Black"/>
              <a:buNone/>
              <a:defRPr b="0" sz="2400">
                <a:solidFill>
                  <a:schemeClr val="accent1"/>
                </a:solidFill>
                <a:latin typeface="Roboto Black"/>
                <a:ea typeface="Roboto Black"/>
                <a:cs typeface="Roboto Black"/>
                <a:sym typeface="Roboto Black"/>
              </a:defRPr>
            </a:lvl4pPr>
            <a:lvl5pPr lvl="4" rtl="0">
              <a:spcBef>
                <a:spcPts val="0"/>
              </a:spcBef>
              <a:spcAft>
                <a:spcPts val="0"/>
              </a:spcAft>
              <a:buClr>
                <a:schemeClr val="accent1"/>
              </a:buClr>
              <a:buSzPts val="2400"/>
              <a:buFont typeface="Roboto Black"/>
              <a:buNone/>
              <a:defRPr b="0" sz="2400">
                <a:solidFill>
                  <a:schemeClr val="accent1"/>
                </a:solidFill>
                <a:latin typeface="Roboto Black"/>
                <a:ea typeface="Roboto Black"/>
                <a:cs typeface="Roboto Black"/>
                <a:sym typeface="Roboto Black"/>
              </a:defRPr>
            </a:lvl5pPr>
            <a:lvl6pPr lvl="5" rtl="0">
              <a:spcBef>
                <a:spcPts val="0"/>
              </a:spcBef>
              <a:spcAft>
                <a:spcPts val="0"/>
              </a:spcAft>
              <a:buClr>
                <a:schemeClr val="accent1"/>
              </a:buClr>
              <a:buSzPts val="2400"/>
              <a:buFont typeface="Roboto Black"/>
              <a:buNone/>
              <a:defRPr b="0" sz="2400">
                <a:solidFill>
                  <a:schemeClr val="accent1"/>
                </a:solidFill>
                <a:latin typeface="Roboto Black"/>
                <a:ea typeface="Roboto Black"/>
                <a:cs typeface="Roboto Black"/>
                <a:sym typeface="Roboto Black"/>
              </a:defRPr>
            </a:lvl6pPr>
            <a:lvl7pPr lvl="6" rtl="0">
              <a:spcBef>
                <a:spcPts val="0"/>
              </a:spcBef>
              <a:spcAft>
                <a:spcPts val="0"/>
              </a:spcAft>
              <a:buClr>
                <a:schemeClr val="accent1"/>
              </a:buClr>
              <a:buSzPts val="2400"/>
              <a:buFont typeface="Roboto Black"/>
              <a:buNone/>
              <a:defRPr b="0" sz="2400">
                <a:solidFill>
                  <a:schemeClr val="accent1"/>
                </a:solidFill>
                <a:latin typeface="Roboto Black"/>
                <a:ea typeface="Roboto Black"/>
                <a:cs typeface="Roboto Black"/>
                <a:sym typeface="Roboto Black"/>
              </a:defRPr>
            </a:lvl7pPr>
            <a:lvl8pPr lvl="7" rtl="0">
              <a:spcBef>
                <a:spcPts val="0"/>
              </a:spcBef>
              <a:spcAft>
                <a:spcPts val="0"/>
              </a:spcAft>
              <a:buClr>
                <a:schemeClr val="accent1"/>
              </a:buClr>
              <a:buSzPts val="2400"/>
              <a:buFont typeface="Roboto Black"/>
              <a:buNone/>
              <a:defRPr b="0" sz="2400">
                <a:solidFill>
                  <a:schemeClr val="accent1"/>
                </a:solidFill>
                <a:latin typeface="Roboto Black"/>
                <a:ea typeface="Roboto Black"/>
                <a:cs typeface="Roboto Black"/>
                <a:sym typeface="Roboto Black"/>
              </a:defRPr>
            </a:lvl8pPr>
            <a:lvl9pPr lvl="8" rtl="0">
              <a:spcBef>
                <a:spcPts val="0"/>
              </a:spcBef>
              <a:spcAft>
                <a:spcPts val="0"/>
              </a:spcAft>
              <a:buClr>
                <a:schemeClr val="accent1"/>
              </a:buClr>
              <a:buSzPts val="2400"/>
              <a:buFont typeface="Roboto Black"/>
              <a:buNone/>
              <a:defRPr b="0" sz="2400">
                <a:solidFill>
                  <a:schemeClr val="accent1"/>
                </a:solidFill>
                <a:latin typeface="Roboto Black"/>
                <a:ea typeface="Roboto Black"/>
                <a:cs typeface="Roboto Black"/>
                <a:sym typeface="Roboto Black"/>
              </a:defRPr>
            </a:lvl9pPr>
          </a:lstStyle>
          <a:p>
            <a:r>
              <a:t>xx%</a:t>
            </a:r>
          </a:p>
        </p:txBody>
      </p:sp>
      <p:sp>
        <p:nvSpPr>
          <p:cNvPr id="81" name="Google Shape;81;p12"/>
          <p:cNvSpPr txBox="1"/>
          <p:nvPr>
            <p:ph idx="7" type="ctrTitle"/>
          </p:nvPr>
        </p:nvSpPr>
        <p:spPr>
          <a:xfrm>
            <a:off x="311700" y="644550"/>
            <a:ext cx="8520600" cy="606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000"/>
              <a:buFont typeface="Roboto Black"/>
              <a:buNone/>
              <a:defRPr b="0" sz="3000">
                <a:latin typeface="Roboto Black"/>
                <a:ea typeface="Roboto Black"/>
                <a:cs typeface="Roboto Black"/>
                <a:sym typeface="Roboto Black"/>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IMAGE 2">
  <p:cSld name="TITLE_1_1_1_2_2">
    <p:bg>
      <p:bgPr>
        <a:gradFill>
          <a:gsLst>
            <a:gs pos="0">
              <a:srgbClr val="052643"/>
            </a:gs>
            <a:gs pos="100000">
              <a:srgbClr val="041523"/>
            </a:gs>
          </a:gsLst>
          <a:path path="circle">
            <a:fillToRect b="50%" l="50%" r="50%" t="50%"/>
          </a:path>
          <a:tileRect/>
        </a:gradFill>
      </p:bgPr>
    </p:bg>
    <p:spTree>
      <p:nvGrpSpPr>
        <p:cNvPr id="82" name="Shape 82"/>
        <p:cNvGrpSpPr/>
        <p:nvPr/>
      </p:nvGrpSpPr>
      <p:grpSpPr>
        <a:xfrm>
          <a:off x="0" y="0"/>
          <a:ext cx="0" cy="0"/>
          <a:chOff x="0" y="0"/>
          <a:chExt cx="0" cy="0"/>
        </a:xfrm>
      </p:grpSpPr>
      <p:sp>
        <p:nvSpPr>
          <p:cNvPr id="83" name="Google Shape;83;p13"/>
          <p:cNvSpPr txBox="1"/>
          <p:nvPr>
            <p:ph type="ctrTitle"/>
          </p:nvPr>
        </p:nvSpPr>
        <p:spPr>
          <a:xfrm>
            <a:off x="311700" y="644550"/>
            <a:ext cx="8520600" cy="606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000"/>
              <a:buFont typeface="Roboto Black"/>
              <a:buNone/>
              <a:defRPr b="0" sz="3000">
                <a:latin typeface="Roboto Black"/>
                <a:ea typeface="Roboto Black"/>
                <a:cs typeface="Roboto Black"/>
                <a:sym typeface="Roboto Black"/>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TITLE_1_1_1_2_2_1_1">
    <p:bg>
      <p:bgPr>
        <a:gradFill>
          <a:gsLst>
            <a:gs pos="0">
              <a:srgbClr val="052643"/>
            </a:gs>
            <a:gs pos="100000">
              <a:srgbClr val="041523"/>
            </a:gs>
          </a:gsLst>
          <a:path path="circle">
            <a:fillToRect b="50%" l="50%" r="50%" t="50%"/>
          </a:path>
          <a:tileRect/>
        </a:gradFill>
      </p:bgPr>
    </p:bg>
    <p:spTree>
      <p:nvGrpSpPr>
        <p:cNvPr id="84" name="Shape 84"/>
        <p:cNvGrpSpPr/>
        <p:nvPr/>
      </p:nvGrpSpPr>
      <p:grpSpPr>
        <a:xfrm>
          <a:off x="0" y="0"/>
          <a:ext cx="0" cy="0"/>
          <a:chOff x="0" y="0"/>
          <a:chExt cx="0" cy="0"/>
        </a:xfrm>
      </p:grpSpPr>
      <p:sp>
        <p:nvSpPr>
          <p:cNvPr id="85" name="Google Shape;85;p14"/>
          <p:cNvSpPr/>
          <p:nvPr/>
        </p:nvSpPr>
        <p:spPr>
          <a:xfrm>
            <a:off x="3681325" y="543450"/>
            <a:ext cx="5803500" cy="40566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EFFC1"/>
              </a:solidFill>
            </a:endParaRPr>
          </a:p>
        </p:txBody>
      </p:sp>
      <p:sp>
        <p:nvSpPr>
          <p:cNvPr id="86" name="Google Shape;86;p14"/>
          <p:cNvSpPr txBox="1"/>
          <p:nvPr>
            <p:ph type="ctrTitle"/>
          </p:nvPr>
        </p:nvSpPr>
        <p:spPr>
          <a:xfrm>
            <a:off x="3986575" y="1429225"/>
            <a:ext cx="3578100" cy="6066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E2A47"/>
              </a:buClr>
              <a:buSzPts val="3000"/>
              <a:buFont typeface="Roboto Black"/>
              <a:buNone/>
              <a:defRPr b="0" sz="3000">
                <a:solidFill>
                  <a:srgbClr val="0E2A47"/>
                </a:solidFill>
                <a:latin typeface="Roboto Black"/>
                <a:ea typeface="Roboto Black"/>
                <a:cs typeface="Roboto Black"/>
                <a:sym typeface="Roboto Black"/>
              </a:defRPr>
            </a:lvl1pPr>
            <a:lvl2pPr lvl="1" rtl="0" algn="ctr">
              <a:spcBef>
                <a:spcPts val="0"/>
              </a:spcBef>
              <a:spcAft>
                <a:spcPts val="0"/>
              </a:spcAft>
              <a:buClr>
                <a:srgbClr val="0E2A47"/>
              </a:buClr>
              <a:buSzPts val="5200"/>
              <a:buNone/>
              <a:defRPr sz="5200">
                <a:solidFill>
                  <a:srgbClr val="0E2A47"/>
                </a:solidFill>
              </a:defRPr>
            </a:lvl2pPr>
            <a:lvl3pPr lvl="2" rtl="0" algn="ctr">
              <a:spcBef>
                <a:spcPts val="0"/>
              </a:spcBef>
              <a:spcAft>
                <a:spcPts val="0"/>
              </a:spcAft>
              <a:buClr>
                <a:srgbClr val="0E2A47"/>
              </a:buClr>
              <a:buSzPts val="5200"/>
              <a:buNone/>
              <a:defRPr sz="5200">
                <a:solidFill>
                  <a:srgbClr val="0E2A47"/>
                </a:solidFill>
              </a:defRPr>
            </a:lvl3pPr>
            <a:lvl4pPr lvl="3" rtl="0" algn="ctr">
              <a:spcBef>
                <a:spcPts val="0"/>
              </a:spcBef>
              <a:spcAft>
                <a:spcPts val="0"/>
              </a:spcAft>
              <a:buClr>
                <a:srgbClr val="0E2A47"/>
              </a:buClr>
              <a:buSzPts val="5200"/>
              <a:buNone/>
              <a:defRPr sz="5200">
                <a:solidFill>
                  <a:srgbClr val="0E2A47"/>
                </a:solidFill>
              </a:defRPr>
            </a:lvl4pPr>
            <a:lvl5pPr lvl="4" rtl="0" algn="ctr">
              <a:spcBef>
                <a:spcPts val="0"/>
              </a:spcBef>
              <a:spcAft>
                <a:spcPts val="0"/>
              </a:spcAft>
              <a:buClr>
                <a:srgbClr val="0E2A47"/>
              </a:buClr>
              <a:buSzPts val="5200"/>
              <a:buNone/>
              <a:defRPr sz="5200">
                <a:solidFill>
                  <a:srgbClr val="0E2A47"/>
                </a:solidFill>
              </a:defRPr>
            </a:lvl5pPr>
            <a:lvl6pPr lvl="5" rtl="0" algn="ctr">
              <a:spcBef>
                <a:spcPts val="0"/>
              </a:spcBef>
              <a:spcAft>
                <a:spcPts val="0"/>
              </a:spcAft>
              <a:buClr>
                <a:srgbClr val="0E2A47"/>
              </a:buClr>
              <a:buSzPts val="5200"/>
              <a:buNone/>
              <a:defRPr sz="5200">
                <a:solidFill>
                  <a:srgbClr val="0E2A47"/>
                </a:solidFill>
              </a:defRPr>
            </a:lvl6pPr>
            <a:lvl7pPr lvl="6" rtl="0" algn="ctr">
              <a:spcBef>
                <a:spcPts val="0"/>
              </a:spcBef>
              <a:spcAft>
                <a:spcPts val="0"/>
              </a:spcAft>
              <a:buClr>
                <a:srgbClr val="0E2A47"/>
              </a:buClr>
              <a:buSzPts val="5200"/>
              <a:buNone/>
              <a:defRPr sz="5200">
                <a:solidFill>
                  <a:srgbClr val="0E2A47"/>
                </a:solidFill>
              </a:defRPr>
            </a:lvl7pPr>
            <a:lvl8pPr lvl="7" rtl="0" algn="ctr">
              <a:spcBef>
                <a:spcPts val="0"/>
              </a:spcBef>
              <a:spcAft>
                <a:spcPts val="0"/>
              </a:spcAft>
              <a:buClr>
                <a:srgbClr val="0E2A47"/>
              </a:buClr>
              <a:buSzPts val="5200"/>
              <a:buNone/>
              <a:defRPr sz="5200">
                <a:solidFill>
                  <a:srgbClr val="0E2A47"/>
                </a:solidFill>
              </a:defRPr>
            </a:lvl8pPr>
            <a:lvl9pPr lvl="8" rtl="0" algn="ctr">
              <a:spcBef>
                <a:spcPts val="0"/>
              </a:spcBef>
              <a:spcAft>
                <a:spcPts val="0"/>
              </a:spcAft>
              <a:buClr>
                <a:srgbClr val="0E2A47"/>
              </a:buClr>
              <a:buSzPts val="5200"/>
              <a:buNone/>
              <a:defRPr sz="5200">
                <a:solidFill>
                  <a:srgbClr val="0E2A47"/>
                </a:solidFill>
              </a:defRPr>
            </a:lvl9pPr>
          </a:lstStyle>
          <a:p/>
        </p:txBody>
      </p:sp>
      <p:sp>
        <p:nvSpPr>
          <p:cNvPr id="87" name="Google Shape;87;p14"/>
          <p:cNvSpPr txBox="1"/>
          <p:nvPr>
            <p:ph idx="1" type="subTitle"/>
          </p:nvPr>
        </p:nvSpPr>
        <p:spPr>
          <a:xfrm>
            <a:off x="3986575" y="2421700"/>
            <a:ext cx="4470900" cy="1877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E2A47"/>
              </a:buClr>
              <a:buSzPts val="1000"/>
              <a:buNone/>
              <a:defRPr sz="1000">
                <a:solidFill>
                  <a:srgbClr val="0E2A47"/>
                </a:solidFill>
              </a:defRPr>
            </a:lvl1pPr>
            <a:lvl2pPr lvl="1"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2pPr>
            <a:lvl3pPr lvl="2"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3pPr>
            <a:lvl4pPr lvl="3"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4pPr>
            <a:lvl5pPr lvl="4"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5pPr>
            <a:lvl6pPr lvl="5"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6pPr>
            <a:lvl7pPr lvl="6"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7pPr>
            <a:lvl8pPr lvl="7"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8pPr>
            <a:lvl9pPr lvl="8"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REDITS">
  <p:cSld name="TITLE_1_1_2_1_1">
    <p:bg>
      <p:bgPr>
        <a:gradFill>
          <a:gsLst>
            <a:gs pos="0">
              <a:srgbClr val="052643"/>
            </a:gs>
            <a:gs pos="100000">
              <a:srgbClr val="041523"/>
            </a:gs>
          </a:gsLst>
          <a:path path="circle">
            <a:fillToRect b="50%" l="50%" r="50%" t="50%"/>
          </a:path>
          <a:tileRect/>
        </a:gradFill>
      </p:bgPr>
    </p:bg>
    <p:spTree>
      <p:nvGrpSpPr>
        <p:cNvPr id="88" name="Shape 88"/>
        <p:cNvGrpSpPr/>
        <p:nvPr/>
      </p:nvGrpSpPr>
      <p:grpSpPr>
        <a:xfrm>
          <a:off x="0" y="0"/>
          <a:ext cx="0" cy="0"/>
          <a:chOff x="0" y="0"/>
          <a:chExt cx="0" cy="0"/>
        </a:xfrm>
      </p:grpSpPr>
      <p:sp>
        <p:nvSpPr>
          <p:cNvPr id="89" name="Google Shape;89;p15"/>
          <p:cNvSpPr/>
          <p:nvPr/>
        </p:nvSpPr>
        <p:spPr>
          <a:xfrm>
            <a:off x="-349375" y="1621200"/>
            <a:ext cx="6832200" cy="2937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5"/>
          <p:cNvSpPr txBox="1"/>
          <p:nvPr>
            <p:ph idx="1" type="body"/>
          </p:nvPr>
        </p:nvSpPr>
        <p:spPr>
          <a:xfrm>
            <a:off x="810000" y="2169000"/>
            <a:ext cx="8520600" cy="3416400"/>
          </a:xfrm>
          <a:prstGeom prst="rect">
            <a:avLst/>
          </a:prstGeom>
        </p:spPr>
        <p:txBody>
          <a:bodyPr anchorCtr="0" anchor="t" bIns="91425" lIns="91425" spcFirstLastPara="1" rIns="91425" wrap="square" tIns="91425">
            <a:noAutofit/>
          </a:bodyPr>
          <a:lstStyle>
            <a:lvl1pPr indent="-292100" lvl="0" marL="457200" rtl="0">
              <a:lnSpc>
                <a:spcPct val="115000"/>
              </a:lnSpc>
              <a:spcBef>
                <a:spcPts val="0"/>
              </a:spcBef>
              <a:spcAft>
                <a:spcPts val="0"/>
              </a:spcAft>
              <a:buClr>
                <a:srgbClr val="161234"/>
              </a:buClr>
              <a:buSzPts val="1000"/>
              <a:buChar char="●"/>
              <a:defRPr sz="1000">
                <a:solidFill>
                  <a:srgbClr val="161234"/>
                </a:solidFill>
              </a:defRPr>
            </a:lvl1pPr>
            <a:lvl2pPr indent="-292100" lvl="1" marL="914400" rtl="0">
              <a:lnSpc>
                <a:spcPct val="115000"/>
              </a:lnSpc>
              <a:spcBef>
                <a:spcPts val="1600"/>
              </a:spcBef>
              <a:spcAft>
                <a:spcPts val="0"/>
              </a:spcAft>
              <a:buClr>
                <a:srgbClr val="161234"/>
              </a:buClr>
              <a:buSzPts val="1000"/>
              <a:buChar char="○"/>
              <a:defRPr sz="1000">
                <a:solidFill>
                  <a:srgbClr val="161234"/>
                </a:solidFill>
              </a:defRPr>
            </a:lvl2pPr>
            <a:lvl3pPr indent="-292100" lvl="2" marL="1371600" rtl="0">
              <a:lnSpc>
                <a:spcPct val="115000"/>
              </a:lnSpc>
              <a:spcBef>
                <a:spcPts val="1600"/>
              </a:spcBef>
              <a:spcAft>
                <a:spcPts val="0"/>
              </a:spcAft>
              <a:buClr>
                <a:srgbClr val="161234"/>
              </a:buClr>
              <a:buSzPts val="1000"/>
              <a:buChar char="■"/>
              <a:defRPr sz="1000">
                <a:solidFill>
                  <a:srgbClr val="161234"/>
                </a:solidFill>
              </a:defRPr>
            </a:lvl3pPr>
            <a:lvl4pPr indent="-292100" lvl="3" marL="1828800" rtl="0">
              <a:lnSpc>
                <a:spcPct val="115000"/>
              </a:lnSpc>
              <a:spcBef>
                <a:spcPts val="1600"/>
              </a:spcBef>
              <a:spcAft>
                <a:spcPts val="0"/>
              </a:spcAft>
              <a:buClr>
                <a:srgbClr val="161234"/>
              </a:buClr>
              <a:buSzPts val="1000"/>
              <a:buChar char="●"/>
              <a:defRPr sz="1000">
                <a:solidFill>
                  <a:srgbClr val="161234"/>
                </a:solidFill>
              </a:defRPr>
            </a:lvl4pPr>
            <a:lvl5pPr indent="-292100" lvl="4" marL="2286000" rtl="0">
              <a:lnSpc>
                <a:spcPct val="115000"/>
              </a:lnSpc>
              <a:spcBef>
                <a:spcPts val="1600"/>
              </a:spcBef>
              <a:spcAft>
                <a:spcPts val="0"/>
              </a:spcAft>
              <a:buClr>
                <a:srgbClr val="161234"/>
              </a:buClr>
              <a:buSzPts val="1000"/>
              <a:buChar char="○"/>
              <a:defRPr sz="1000">
                <a:solidFill>
                  <a:srgbClr val="161234"/>
                </a:solidFill>
              </a:defRPr>
            </a:lvl5pPr>
            <a:lvl6pPr indent="-292100" lvl="5" marL="2743200" rtl="0">
              <a:lnSpc>
                <a:spcPct val="115000"/>
              </a:lnSpc>
              <a:spcBef>
                <a:spcPts val="1600"/>
              </a:spcBef>
              <a:spcAft>
                <a:spcPts val="0"/>
              </a:spcAft>
              <a:buClr>
                <a:srgbClr val="161234"/>
              </a:buClr>
              <a:buSzPts val="1000"/>
              <a:buChar char="■"/>
              <a:defRPr sz="1000">
                <a:solidFill>
                  <a:srgbClr val="161234"/>
                </a:solidFill>
              </a:defRPr>
            </a:lvl6pPr>
            <a:lvl7pPr indent="-292100" lvl="6" marL="3200400" rtl="0">
              <a:lnSpc>
                <a:spcPct val="115000"/>
              </a:lnSpc>
              <a:spcBef>
                <a:spcPts val="1600"/>
              </a:spcBef>
              <a:spcAft>
                <a:spcPts val="0"/>
              </a:spcAft>
              <a:buClr>
                <a:srgbClr val="161234"/>
              </a:buClr>
              <a:buSzPts val="1000"/>
              <a:buChar char="●"/>
              <a:defRPr sz="1000">
                <a:solidFill>
                  <a:srgbClr val="161234"/>
                </a:solidFill>
              </a:defRPr>
            </a:lvl7pPr>
            <a:lvl8pPr indent="-292100" lvl="7" marL="3657600" rtl="0">
              <a:lnSpc>
                <a:spcPct val="115000"/>
              </a:lnSpc>
              <a:spcBef>
                <a:spcPts val="1600"/>
              </a:spcBef>
              <a:spcAft>
                <a:spcPts val="0"/>
              </a:spcAft>
              <a:buClr>
                <a:srgbClr val="161234"/>
              </a:buClr>
              <a:buSzPts val="1000"/>
              <a:buChar char="○"/>
              <a:defRPr sz="1000">
                <a:solidFill>
                  <a:srgbClr val="161234"/>
                </a:solidFill>
              </a:defRPr>
            </a:lvl8pPr>
            <a:lvl9pPr indent="-292100" lvl="8" marL="4114800" rtl="0">
              <a:lnSpc>
                <a:spcPct val="115000"/>
              </a:lnSpc>
              <a:spcBef>
                <a:spcPts val="1600"/>
              </a:spcBef>
              <a:spcAft>
                <a:spcPts val="1600"/>
              </a:spcAft>
              <a:buClr>
                <a:srgbClr val="161234"/>
              </a:buClr>
              <a:buSzPts val="1000"/>
              <a:buChar char="■"/>
              <a:defRPr sz="1000">
                <a:solidFill>
                  <a:srgbClr val="161234"/>
                </a:solidFill>
              </a:defRPr>
            </a:lvl9pPr>
          </a:lstStyle>
          <a:p/>
        </p:txBody>
      </p:sp>
      <p:sp>
        <p:nvSpPr>
          <p:cNvPr id="91" name="Google Shape;91;p15"/>
          <p:cNvSpPr txBox="1"/>
          <p:nvPr>
            <p:ph type="ctrTitle"/>
          </p:nvPr>
        </p:nvSpPr>
        <p:spPr>
          <a:xfrm>
            <a:off x="892325" y="644550"/>
            <a:ext cx="7940100" cy="6066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Font typeface="Roboto Black"/>
              <a:buNone/>
              <a:defRPr b="0" sz="3000">
                <a:latin typeface="Roboto Black"/>
                <a:ea typeface="Roboto Black"/>
                <a:cs typeface="Roboto Black"/>
                <a:sym typeface="Roboto Black"/>
              </a:defRPr>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SOURCES">
  <p:cSld name="TITLE_1_1_2_1_1_1">
    <p:bg>
      <p:bgPr>
        <a:solidFill>
          <a:schemeClr val="accent1"/>
        </a:solidFill>
      </p:bgPr>
    </p:bg>
    <p:spTree>
      <p:nvGrpSpPr>
        <p:cNvPr id="92" name="Shape 92"/>
        <p:cNvGrpSpPr/>
        <p:nvPr/>
      </p:nvGrpSpPr>
      <p:grpSpPr>
        <a:xfrm>
          <a:off x="0" y="0"/>
          <a:ext cx="0" cy="0"/>
          <a:chOff x="0" y="0"/>
          <a:chExt cx="0" cy="0"/>
        </a:xfrm>
      </p:grpSpPr>
      <p:sp>
        <p:nvSpPr>
          <p:cNvPr id="93" name="Google Shape;93;p16"/>
          <p:cNvSpPr/>
          <p:nvPr/>
        </p:nvSpPr>
        <p:spPr>
          <a:xfrm>
            <a:off x="-349375" y="1287500"/>
            <a:ext cx="6832200" cy="3607200"/>
          </a:xfrm>
          <a:prstGeom prst="rect">
            <a:avLst/>
          </a:prstGeom>
          <a:gradFill>
            <a:gsLst>
              <a:gs pos="0">
                <a:srgbClr val="052643"/>
              </a:gs>
              <a:gs pos="100000">
                <a:srgbClr val="041523"/>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6"/>
          <p:cNvSpPr txBox="1"/>
          <p:nvPr>
            <p:ph idx="1" type="body"/>
          </p:nvPr>
        </p:nvSpPr>
        <p:spPr>
          <a:xfrm>
            <a:off x="810000" y="1478150"/>
            <a:ext cx="8520600" cy="3416400"/>
          </a:xfrm>
          <a:prstGeom prst="rect">
            <a:avLst/>
          </a:prstGeom>
        </p:spPr>
        <p:txBody>
          <a:bodyPr anchorCtr="0" anchor="t" bIns="91425" lIns="91425" spcFirstLastPara="1" rIns="91425" wrap="square" tIns="91425">
            <a:noAutofit/>
          </a:bodyPr>
          <a:lstStyle>
            <a:lvl1pPr indent="-279400" lvl="0" marL="457200" rtl="0">
              <a:lnSpc>
                <a:spcPct val="115000"/>
              </a:lnSpc>
              <a:spcBef>
                <a:spcPts val="0"/>
              </a:spcBef>
              <a:spcAft>
                <a:spcPts val="0"/>
              </a:spcAft>
              <a:buClr>
                <a:srgbClr val="1EFFC1"/>
              </a:buClr>
              <a:buSzPts val="800"/>
              <a:buChar char="●"/>
              <a:defRPr sz="800">
                <a:solidFill>
                  <a:srgbClr val="1EFFC1"/>
                </a:solidFill>
              </a:defRPr>
            </a:lvl1pPr>
            <a:lvl2pPr indent="-279400" lvl="1" marL="914400" rtl="0">
              <a:lnSpc>
                <a:spcPct val="115000"/>
              </a:lnSpc>
              <a:spcBef>
                <a:spcPts val="1600"/>
              </a:spcBef>
              <a:spcAft>
                <a:spcPts val="0"/>
              </a:spcAft>
              <a:buClr>
                <a:srgbClr val="1EFFC1"/>
              </a:buClr>
              <a:buSzPts val="800"/>
              <a:buChar char="○"/>
              <a:defRPr sz="800">
                <a:solidFill>
                  <a:srgbClr val="1EFFC1"/>
                </a:solidFill>
              </a:defRPr>
            </a:lvl2pPr>
            <a:lvl3pPr indent="-279400" lvl="2" marL="1371600" rtl="0">
              <a:lnSpc>
                <a:spcPct val="115000"/>
              </a:lnSpc>
              <a:spcBef>
                <a:spcPts val="1600"/>
              </a:spcBef>
              <a:spcAft>
                <a:spcPts val="0"/>
              </a:spcAft>
              <a:buClr>
                <a:srgbClr val="1EFFC1"/>
              </a:buClr>
              <a:buSzPts val="800"/>
              <a:buChar char="■"/>
              <a:defRPr sz="800">
                <a:solidFill>
                  <a:srgbClr val="1EFFC1"/>
                </a:solidFill>
              </a:defRPr>
            </a:lvl3pPr>
            <a:lvl4pPr indent="-279400" lvl="3" marL="1828800" rtl="0">
              <a:lnSpc>
                <a:spcPct val="115000"/>
              </a:lnSpc>
              <a:spcBef>
                <a:spcPts val="1600"/>
              </a:spcBef>
              <a:spcAft>
                <a:spcPts val="0"/>
              </a:spcAft>
              <a:buClr>
                <a:srgbClr val="1EFFC1"/>
              </a:buClr>
              <a:buSzPts val="800"/>
              <a:buChar char="●"/>
              <a:defRPr sz="800">
                <a:solidFill>
                  <a:srgbClr val="1EFFC1"/>
                </a:solidFill>
              </a:defRPr>
            </a:lvl4pPr>
            <a:lvl5pPr indent="-279400" lvl="4" marL="2286000" rtl="0">
              <a:lnSpc>
                <a:spcPct val="115000"/>
              </a:lnSpc>
              <a:spcBef>
                <a:spcPts val="1600"/>
              </a:spcBef>
              <a:spcAft>
                <a:spcPts val="0"/>
              </a:spcAft>
              <a:buClr>
                <a:srgbClr val="1EFFC1"/>
              </a:buClr>
              <a:buSzPts val="800"/>
              <a:buChar char="○"/>
              <a:defRPr sz="800">
                <a:solidFill>
                  <a:srgbClr val="1EFFC1"/>
                </a:solidFill>
              </a:defRPr>
            </a:lvl5pPr>
            <a:lvl6pPr indent="-279400" lvl="5" marL="2743200" rtl="0">
              <a:lnSpc>
                <a:spcPct val="115000"/>
              </a:lnSpc>
              <a:spcBef>
                <a:spcPts val="1600"/>
              </a:spcBef>
              <a:spcAft>
                <a:spcPts val="0"/>
              </a:spcAft>
              <a:buClr>
                <a:srgbClr val="1EFFC1"/>
              </a:buClr>
              <a:buSzPts val="800"/>
              <a:buChar char="■"/>
              <a:defRPr sz="800">
                <a:solidFill>
                  <a:srgbClr val="1EFFC1"/>
                </a:solidFill>
              </a:defRPr>
            </a:lvl6pPr>
            <a:lvl7pPr indent="-279400" lvl="6" marL="3200400" rtl="0">
              <a:lnSpc>
                <a:spcPct val="115000"/>
              </a:lnSpc>
              <a:spcBef>
                <a:spcPts val="1600"/>
              </a:spcBef>
              <a:spcAft>
                <a:spcPts val="0"/>
              </a:spcAft>
              <a:buClr>
                <a:srgbClr val="1EFFC1"/>
              </a:buClr>
              <a:buSzPts val="800"/>
              <a:buChar char="●"/>
              <a:defRPr sz="800">
                <a:solidFill>
                  <a:srgbClr val="1EFFC1"/>
                </a:solidFill>
              </a:defRPr>
            </a:lvl7pPr>
            <a:lvl8pPr indent="-279400" lvl="7" marL="3657600" rtl="0">
              <a:lnSpc>
                <a:spcPct val="115000"/>
              </a:lnSpc>
              <a:spcBef>
                <a:spcPts val="1600"/>
              </a:spcBef>
              <a:spcAft>
                <a:spcPts val="0"/>
              </a:spcAft>
              <a:buClr>
                <a:srgbClr val="1EFFC1"/>
              </a:buClr>
              <a:buSzPts val="800"/>
              <a:buChar char="○"/>
              <a:defRPr sz="800">
                <a:solidFill>
                  <a:srgbClr val="1EFFC1"/>
                </a:solidFill>
              </a:defRPr>
            </a:lvl8pPr>
            <a:lvl9pPr indent="-279400" lvl="8" marL="4114800" rtl="0">
              <a:lnSpc>
                <a:spcPct val="115000"/>
              </a:lnSpc>
              <a:spcBef>
                <a:spcPts val="1600"/>
              </a:spcBef>
              <a:spcAft>
                <a:spcPts val="1600"/>
              </a:spcAft>
              <a:buClr>
                <a:srgbClr val="1EFFC1"/>
              </a:buClr>
              <a:buSzPts val="800"/>
              <a:buChar char="■"/>
              <a:defRPr sz="800">
                <a:solidFill>
                  <a:srgbClr val="1EFFC1"/>
                </a:solidFill>
              </a:defRPr>
            </a:lvl9pPr>
          </a:lstStyle>
          <a:p/>
        </p:txBody>
      </p:sp>
      <p:sp>
        <p:nvSpPr>
          <p:cNvPr id="95" name="Google Shape;95;p16"/>
          <p:cNvSpPr txBox="1"/>
          <p:nvPr>
            <p:ph type="ctrTitle"/>
          </p:nvPr>
        </p:nvSpPr>
        <p:spPr>
          <a:xfrm>
            <a:off x="892325" y="644550"/>
            <a:ext cx="7940100" cy="6066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161234"/>
              </a:buClr>
              <a:buSzPts val="3000"/>
              <a:buFont typeface="Roboto Black"/>
              <a:buNone/>
              <a:defRPr b="0" sz="3000">
                <a:solidFill>
                  <a:srgbClr val="161234"/>
                </a:solidFill>
                <a:latin typeface="Roboto Black"/>
                <a:ea typeface="Roboto Black"/>
                <a:cs typeface="Roboto Black"/>
                <a:sym typeface="Roboto Black"/>
              </a:defRPr>
            </a:lvl1pPr>
            <a:lvl2pPr lvl="1" rtl="0">
              <a:spcBef>
                <a:spcPts val="0"/>
              </a:spcBef>
              <a:spcAft>
                <a:spcPts val="0"/>
              </a:spcAft>
              <a:buClr>
                <a:srgbClr val="161234"/>
              </a:buClr>
              <a:buSzPts val="5200"/>
              <a:buNone/>
              <a:defRPr sz="5200">
                <a:solidFill>
                  <a:srgbClr val="161234"/>
                </a:solidFill>
              </a:defRPr>
            </a:lvl2pPr>
            <a:lvl3pPr lvl="2" rtl="0">
              <a:spcBef>
                <a:spcPts val="0"/>
              </a:spcBef>
              <a:spcAft>
                <a:spcPts val="0"/>
              </a:spcAft>
              <a:buClr>
                <a:srgbClr val="161234"/>
              </a:buClr>
              <a:buSzPts val="5200"/>
              <a:buNone/>
              <a:defRPr sz="5200">
                <a:solidFill>
                  <a:srgbClr val="161234"/>
                </a:solidFill>
              </a:defRPr>
            </a:lvl3pPr>
            <a:lvl4pPr lvl="3" rtl="0">
              <a:spcBef>
                <a:spcPts val="0"/>
              </a:spcBef>
              <a:spcAft>
                <a:spcPts val="0"/>
              </a:spcAft>
              <a:buClr>
                <a:srgbClr val="161234"/>
              </a:buClr>
              <a:buSzPts val="5200"/>
              <a:buNone/>
              <a:defRPr sz="5200">
                <a:solidFill>
                  <a:srgbClr val="161234"/>
                </a:solidFill>
              </a:defRPr>
            </a:lvl4pPr>
            <a:lvl5pPr lvl="4" rtl="0">
              <a:spcBef>
                <a:spcPts val="0"/>
              </a:spcBef>
              <a:spcAft>
                <a:spcPts val="0"/>
              </a:spcAft>
              <a:buClr>
                <a:srgbClr val="161234"/>
              </a:buClr>
              <a:buSzPts val="5200"/>
              <a:buNone/>
              <a:defRPr sz="5200">
                <a:solidFill>
                  <a:srgbClr val="161234"/>
                </a:solidFill>
              </a:defRPr>
            </a:lvl5pPr>
            <a:lvl6pPr lvl="5" rtl="0">
              <a:spcBef>
                <a:spcPts val="0"/>
              </a:spcBef>
              <a:spcAft>
                <a:spcPts val="0"/>
              </a:spcAft>
              <a:buClr>
                <a:srgbClr val="161234"/>
              </a:buClr>
              <a:buSzPts val="5200"/>
              <a:buNone/>
              <a:defRPr sz="5200">
                <a:solidFill>
                  <a:srgbClr val="161234"/>
                </a:solidFill>
              </a:defRPr>
            </a:lvl6pPr>
            <a:lvl7pPr lvl="6" rtl="0">
              <a:spcBef>
                <a:spcPts val="0"/>
              </a:spcBef>
              <a:spcAft>
                <a:spcPts val="0"/>
              </a:spcAft>
              <a:buClr>
                <a:srgbClr val="161234"/>
              </a:buClr>
              <a:buSzPts val="5200"/>
              <a:buNone/>
              <a:defRPr sz="5200">
                <a:solidFill>
                  <a:srgbClr val="161234"/>
                </a:solidFill>
              </a:defRPr>
            </a:lvl7pPr>
            <a:lvl8pPr lvl="7" rtl="0">
              <a:spcBef>
                <a:spcPts val="0"/>
              </a:spcBef>
              <a:spcAft>
                <a:spcPts val="0"/>
              </a:spcAft>
              <a:buClr>
                <a:srgbClr val="161234"/>
              </a:buClr>
              <a:buSzPts val="5200"/>
              <a:buNone/>
              <a:defRPr sz="5200">
                <a:solidFill>
                  <a:srgbClr val="161234"/>
                </a:solidFill>
              </a:defRPr>
            </a:lvl8pPr>
            <a:lvl9pPr lvl="8" rtl="0">
              <a:spcBef>
                <a:spcPts val="0"/>
              </a:spcBef>
              <a:spcAft>
                <a:spcPts val="0"/>
              </a:spcAft>
              <a:buClr>
                <a:srgbClr val="161234"/>
              </a:buClr>
              <a:buSzPts val="5200"/>
              <a:buNone/>
              <a:defRPr sz="5200">
                <a:solidFill>
                  <a:srgbClr val="161234"/>
                </a:solidFil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bg>
      <p:bgPr>
        <a:solidFill>
          <a:schemeClr val="lt1"/>
        </a:solidFill>
      </p:bgPr>
    </p:bg>
    <p:spTree>
      <p:nvGrpSpPr>
        <p:cNvPr id="96" name="Shape 96"/>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
  <p:cSld name="TITLE_1">
    <p:bg>
      <p:bgPr>
        <a:gradFill>
          <a:gsLst>
            <a:gs pos="0">
              <a:srgbClr val="052643"/>
            </a:gs>
            <a:gs pos="100000">
              <a:srgbClr val="041523"/>
            </a:gs>
          </a:gsLst>
          <a:path path="circle">
            <a:fillToRect b="50%" l="50%" r="50%" t="50%"/>
          </a:path>
          <a:tileRect/>
        </a:gradFill>
      </p:bgPr>
    </p:bg>
    <p:spTree>
      <p:nvGrpSpPr>
        <p:cNvPr id="11" name="Shape 11"/>
        <p:cNvGrpSpPr/>
        <p:nvPr/>
      </p:nvGrpSpPr>
      <p:grpSpPr>
        <a:xfrm>
          <a:off x="0" y="0"/>
          <a:ext cx="0" cy="0"/>
          <a:chOff x="0" y="0"/>
          <a:chExt cx="0" cy="0"/>
        </a:xfrm>
      </p:grpSpPr>
      <p:sp>
        <p:nvSpPr>
          <p:cNvPr id="12" name="Google Shape;12;p3"/>
          <p:cNvSpPr txBox="1"/>
          <p:nvPr>
            <p:ph type="ctrTitle"/>
          </p:nvPr>
        </p:nvSpPr>
        <p:spPr>
          <a:xfrm>
            <a:off x="311700" y="644550"/>
            <a:ext cx="8520600" cy="606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000"/>
              <a:buFont typeface="Roboto Black"/>
              <a:buNone/>
              <a:defRPr b="0" sz="3000">
                <a:latin typeface="Roboto Black"/>
                <a:ea typeface="Roboto Black"/>
                <a:cs typeface="Roboto Black"/>
                <a:sym typeface="Roboto Black"/>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3" name="Google Shape;13;p3"/>
          <p:cNvSpPr txBox="1"/>
          <p:nvPr>
            <p:ph idx="1" type="subTitle"/>
          </p:nvPr>
        </p:nvSpPr>
        <p:spPr>
          <a:xfrm>
            <a:off x="6411225" y="2121900"/>
            <a:ext cx="1889400" cy="502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1"/>
              </a:buClr>
              <a:buSzPts val="900"/>
              <a:buNone/>
              <a:defRPr sz="900">
                <a:solidFill>
                  <a:schemeClr val="accent1"/>
                </a:solidFill>
              </a:defRPr>
            </a:lvl1pPr>
            <a:lvl2pPr lvl="1" rtl="0" algn="ctr">
              <a:lnSpc>
                <a:spcPct val="100000"/>
              </a:lnSpc>
              <a:spcBef>
                <a:spcPts val="0"/>
              </a:spcBef>
              <a:spcAft>
                <a:spcPts val="0"/>
              </a:spcAft>
              <a:buClr>
                <a:schemeClr val="accent1"/>
              </a:buClr>
              <a:buSzPts val="900"/>
              <a:buNone/>
              <a:defRPr sz="900">
                <a:solidFill>
                  <a:schemeClr val="accent1"/>
                </a:solidFill>
              </a:defRPr>
            </a:lvl2pPr>
            <a:lvl3pPr lvl="2" rtl="0" algn="ctr">
              <a:lnSpc>
                <a:spcPct val="100000"/>
              </a:lnSpc>
              <a:spcBef>
                <a:spcPts val="0"/>
              </a:spcBef>
              <a:spcAft>
                <a:spcPts val="0"/>
              </a:spcAft>
              <a:buClr>
                <a:schemeClr val="accent1"/>
              </a:buClr>
              <a:buSzPts val="900"/>
              <a:buNone/>
              <a:defRPr sz="900">
                <a:solidFill>
                  <a:schemeClr val="accent1"/>
                </a:solidFill>
              </a:defRPr>
            </a:lvl3pPr>
            <a:lvl4pPr lvl="3" rtl="0" algn="ctr">
              <a:lnSpc>
                <a:spcPct val="100000"/>
              </a:lnSpc>
              <a:spcBef>
                <a:spcPts val="0"/>
              </a:spcBef>
              <a:spcAft>
                <a:spcPts val="0"/>
              </a:spcAft>
              <a:buClr>
                <a:schemeClr val="accent1"/>
              </a:buClr>
              <a:buSzPts val="900"/>
              <a:buNone/>
              <a:defRPr sz="900">
                <a:solidFill>
                  <a:schemeClr val="accent1"/>
                </a:solidFill>
              </a:defRPr>
            </a:lvl4pPr>
            <a:lvl5pPr lvl="4" rtl="0" algn="ctr">
              <a:lnSpc>
                <a:spcPct val="100000"/>
              </a:lnSpc>
              <a:spcBef>
                <a:spcPts val="0"/>
              </a:spcBef>
              <a:spcAft>
                <a:spcPts val="0"/>
              </a:spcAft>
              <a:buClr>
                <a:schemeClr val="accent1"/>
              </a:buClr>
              <a:buSzPts val="900"/>
              <a:buNone/>
              <a:defRPr sz="900">
                <a:solidFill>
                  <a:schemeClr val="accent1"/>
                </a:solidFill>
              </a:defRPr>
            </a:lvl5pPr>
            <a:lvl6pPr lvl="5" rtl="0" algn="ctr">
              <a:lnSpc>
                <a:spcPct val="100000"/>
              </a:lnSpc>
              <a:spcBef>
                <a:spcPts val="0"/>
              </a:spcBef>
              <a:spcAft>
                <a:spcPts val="0"/>
              </a:spcAft>
              <a:buClr>
                <a:schemeClr val="accent1"/>
              </a:buClr>
              <a:buSzPts val="900"/>
              <a:buNone/>
              <a:defRPr sz="900">
                <a:solidFill>
                  <a:schemeClr val="accent1"/>
                </a:solidFill>
              </a:defRPr>
            </a:lvl6pPr>
            <a:lvl7pPr lvl="6" rtl="0" algn="ctr">
              <a:lnSpc>
                <a:spcPct val="100000"/>
              </a:lnSpc>
              <a:spcBef>
                <a:spcPts val="0"/>
              </a:spcBef>
              <a:spcAft>
                <a:spcPts val="0"/>
              </a:spcAft>
              <a:buClr>
                <a:schemeClr val="accent1"/>
              </a:buClr>
              <a:buSzPts val="900"/>
              <a:buNone/>
              <a:defRPr sz="900">
                <a:solidFill>
                  <a:schemeClr val="accent1"/>
                </a:solidFill>
              </a:defRPr>
            </a:lvl7pPr>
            <a:lvl8pPr lvl="7" rtl="0" algn="ctr">
              <a:lnSpc>
                <a:spcPct val="100000"/>
              </a:lnSpc>
              <a:spcBef>
                <a:spcPts val="0"/>
              </a:spcBef>
              <a:spcAft>
                <a:spcPts val="0"/>
              </a:spcAft>
              <a:buClr>
                <a:schemeClr val="accent1"/>
              </a:buClr>
              <a:buSzPts val="900"/>
              <a:buNone/>
              <a:defRPr sz="900">
                <a:solidFill>
                  <a:schemeClr val="accent1"/>
                </a:solidFill>
              </a:defRPr>
            </a:lvl8pPr>
            <a:lvl9pPr lvl="8" rtl="0" algn="ctr">
              <a:lnSpc>
                <a:spcPct val="100000"/>
              </a:lnSpc>
              <a:spcBef>
                <a:spcPts val="0"/>
              </a:spcBef>
              <a:spcAft>
                <a:spcPts val="0"/>
              </a:spcAft>
              <a:buClr>
                <a:schemeClr val="accent1"/>
              </a:buClr>
              <a:buSzPts val="900"/>
              <a:buNone/>
              <a:defRPr sz="900">
                <a:solidFill>
                  <a:schemeClr val="accent1"/>
                </a:solidFill>
              </a:defRPr>
            </a:lvl9pPr>
          </a:lstStyle>
          <a:p/>
        </p:txBody>
      </p:sp>
      <p:sp>
        <p:nvSpPr>
          <p:cNvPr id="14" name="Google Shape;14;p3"/>
          <p:cNvSpPr txBox="1"/>
          <p:nvPr>
            <p:ph hasCustomPrompt="1" idx="2" type="title"/>
          </p:nvPr>
        </p:nvSpPr>
        <p:spPr>
          <a:xfrm>
            <a:off x="5167125" y="1901250"/>
            <a:ext cx="1176900" cy="606600"/>
          </a:xfrm>
          <a:prstGeom prst="rect">
            <a:avLst/>
          </a:prstGeom>
        </p:spPr>
        <p:txBody>
          <a:bodyPr anchorCtr="0" anchor="b" bIns="91425" lIns="91425" spcFirstLastPara="1" rIns="91425" wrap="square" tIns="91425">
            <a:noAutofit/>
          </a:bodyPr>
          <a:lstStyle>
            <a:lvl1pPr lvl="0" rtl="0" algn="r">
              <a:spcBef>
                <a:spcPts val="0"/>
              </a:spcBef>
              <a:spcAft>
                <a:spcPts val="0"/>
              </a:spcAft>
              <a:buClr>
                <a:schemeClr val="accent1"/>
              </a:buClr>
              <a:buSzPts val="2400"/>
              <a:buFont typeface="Roboto Black"/>
              <a:buNone/>
              <a:defRPr b="0" sz="2400">
                <a:solidFill>
                  <a:schemeClr val="accent1"/>
                </a:solidFill>
                <a:latin typeface="Roboto Black"/>
                <a:ea typeface="Roboto Black"/>
                <a:cs typeface="Roboto Black"/>
                <a:sym typeface="Roboto Black"/>
              </a:defRPr>
            </a:lvl1pPr>
            <a:lvl2pPr lvl="1" rtl="0" algn="r">
              <a:spcBef>
                <a:spcPts val="0"/>
              </a:spcBef>
              <a:spcAft>
                <a:spcPts val="0"/>
              </a:spcAft>
              <a:buClr>
                <a:schemeClr val="accent1"/>
              </a:buClr>
              <a:buSzPts val="2400"/>
              <a:buFont typeface="Roboto Black"/>
              <a:buNone/>
              <a:defRPr b="0" sz="2400">
                <a:solidFill>
                  <a:schemeClr val="accent1"/>
                </a:solidFill>
                <a:latin typeface="Roboto Black"/>
                <a:ea typeface="Roboto Black"/>
                <a:cs typeface="Roboto Black"/>
                <a:sym typeface="Roboto Black"/>
              </a:defRPr>
            </a:lvl2pPr>
            <a:lvl3pPr lvl="2" rtl="0" algn="r">
              <a:spcBef>
                <a:spcPts val="0"/>
              </a:spcBef>
              <a:spcAft>
                <a:spcPts val="0"/>
              </a:spcAft>
              <a:buClr>
                <a:schemeClr val="accent1"/>
              </a:buClr>
              <a:buSzPts val="2400"/>
              <a:buFont typeface="Roboto Black"/>
              <a:buNone/>
              <a:defRPr b="0" sz="2400">
                <a:solidFill>
                  <a:schemeClr val="accent1"/>
                </a:solidFill>
                <a:latin typeface="Roboto Black"/>
                <a:ea typeface="Roboto Black"/>
                <a:cs typeface="Roboto Black"/>
                <a:sym typeface="Roboto Black"/>
              </a:defRPr>
            </a:lvl3pPr>
            <a:lvl4pPr lvl="3" rtl="0" algn="r">
              <a:spcBef>
                <a:spcPts val="0"/>
              </a:spcBef>
              <a:spcAft>
                <a:spcPts val="0"/>
              </a:spcAft>
              <a:buClr>
                <a:schemeClr val="accent1"/>
              </a:buClr>
              <a:buSzPts val="2400"/>
              <a:buFont typeface="Roboto Black"/>
              <a:buNone/>
              <a:defRPr b="0" sz="2400">
                <a:solidFill>
                  <a:schemeClr val="accent1"/>
                </a:solidFill>
                <a:latin typeface="Roboto Black"/>
                <a:ea typeface="Roboto Black"/>
                <a:cs typeface="Roboto Black"/>
                <a:sym typeface="Roboto Black"/>
              </a:defRPr>
            </a:lvl4pPr>
            <a:lvl5pPr lvl="4" rtl="0" algn="r">
              <a:spcBef>
                <a:spcPts val="0"/>
              </a:spcBef>
              <a:spcAft>
                <a:spcPts val="0"/>
              </a:spcAft>
              <a:buClr>
                <a:schemeClr val="accent1"/>
              </a:buClr>
              <a:buSzPts val="2400"/>
              <a:buFont typeface="Roboto Black"/>
              <a:buNone/>
              <a:defRPr b="0" sz="2400">
                <a:solidFill>
                  <a:schemeClr val="accent1"/>
                </a:solidFill>
                <a:latin typeface="Roboto Black"/>
                <a:ea typeface="Roboto Black"/>
                <a:cs typeface="Roboto Black"/>
                <a:sym typeface="Roboto Black"/>
              </a:defRPr>
            </a:lvl5pPr>
            <a:lvl6pPr lvl="5" rtl="0" algn="r">
              <a:spcBef>
                <a:spcPts val="0"/>
              </a:spcBef>
              <a:spcAft>
                <a:spcPts val="0"/>
              </a:spcAft>
              <a:buClr>
                <a:schemeClr val="accent1"/>
              </a:buClr>
              <a:buSzPts val="2400"/>
              <a:buFont typeface="Roboto Black"/>
              <a:buNone/>
              <a:defRPr b="0" sz="2400">
                <a:solidFill>
                  <a:schemeClr val="accent1"/>
                </a:solidFill>
                <a:latin typeface="Roboto Black"/>
                <a:ea typeface="Roboto Black"/>
                <a:cs typeface="Roboto Black"/>
                <a:sym typeface="Roboto Black"/>
              </a:defRPr>
            </a:lvl6pPr>
            <a:lvl7pPr lvl="6" rtl="0" algn="r">
              <a:spcBef>
                <a:spcPts val="0"/>
              </a:spcBef>
              <a:spcAft>
                <a:spcPts val="0"/>
              </a:spcAft>
              <a:buClr>
                <a:schemeClr val="accent1"/>
              </a:buClr>
              <a:buSzPts val="2400"/>
              <a:buFont typeface="Roboto Black"/>
              <a:buNone/>
              <a:defRPr b="0" sz="2400">
                <a:solidFill>
                  <a:schemeClr val="accent1"/>
                </a:solidFill>
                <a:latin typeface="Roboto Black"/>
                <a:ea typeface="Roboto Black"/>
                <a:cs typeface="Roboto Black"/>
                <a:sym typeface="Roboto Black"/>
              </a:defRPr>
            </a:lvl7pPr>
            <a:lvl8pPr lvl="7" rtl="0" algn="r">
              <a:spcBef>
                <a:spcPts val="0"/>
              </a:spcBef>
              <a:spcAft>
                <a:spcPts val="0"/>
              </a:spcAft>
              <a:buClr>
                <a:schemeClr val="accent1"/>
              </a:buClr>
              <a:buSzPts val="2400"/>
              <a:buFont typeface="Roboto Black"/>
              <a:buNone/>
              <a:defRPr b="0" sz="2400">
                <a:solidFill>
                  <a:schemeClr val="accent1"/>
                </a:solidFill>
                <a:latin typeface="Roboto Black"/>
                <a:ea typeface="Roboto Black"/>
                <a:cs typeface="Roboto Black"/>
                <a:sym typeface="Roboto Black"/>
              </a:defRPr>
            </a:lvl8pPr>
            <a:lvl9pPr lvl="8" rtl="0" algn="r">
              <a:spcBef>
                <a:spcPts val="0"/>
              </a:spcBef>
              <a:spcAft>
                <a:spcPts val="0"/>
              </a:spcAft>
              <a:buClr>
                <a:schemeClr val="accent1"/>
              </a:buClr>
              <a:buSzPts val="2400"/>
              <a:buFont typeface="Roboto Black"/>
              <a:buNone/>
              <a:defRPr b="0" sz="2400">
                <a:solidFill>
                  <a:schemeClr val="accent1"/>
                </a:solidFill>
                <a:latin typeface="Roboto Black"/>
                <a:ea typeface="Roboto Black"/>
                <a:cs typeface="Roboto Black"/>
                <a:sym typeface="Roboto Black"/>
              </a:defRPr>
            </a:lvl9pPr>
          </a:lstStyle>
          <a:p>
            <a:r>
              <a:t>xx%</a:t>
            </a:r>
          </a:p>
        </p:txBody>
      </p:sp>
      <p:sp>
        <p:nvSpPr>
          <p:cNvPr id="15" name="Google Shape;15;p3"/>
          <p:cNvSpPr txBox="1"/>
          <p:nvPr>
            <p:ph idx="3" type="subTitle"/>
          </p:nvPr>
        </p:nvSpPr>
        <p:spPr>
          <a:xfrm>
            <a:off x="6411225" y="3046600"/>
            <a:ext cx="1889400" cy="502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1"/>
              </a:buClr>
              <a:buSzPts val="900"/>
              <a:buNone/>
              <a:defRPr sz="900">
                <a:solidFill>
                  <a:schemeClr val="accent1"/>
                </a:solidFill>
              </a:defRPr>
            </a:lvl1pPr>
            <a:lvl2pPr lvl="1" rtl="0" algn="ctr">
              <a:lnSpc>
                <a:spcPct val="100000"/>
              </a:lnSpc>
              <a:spcBef>
                <a:spcPts val="0"/>
              </a:spcBef>
              <a:spcAft>
                <a:spcPts val="0"/>
              </a:spcAft>
              <a:buClr>
                <a:schemeClr val="accent1"/>
              </a:buClr>
              <a:buSzPts val="900"/>
              <a:buNone/>
              <a:defRPr sz="900">
                <a:solidFill>
                  <a:schemeClr val="accent1"/>
                </a:solidFill>
              </a:defRPr>
            </a:lvl2pPr>
            <a:lvl3pPr lvl="2" rtl="0" algn="ctr">
              <a:lnSpc>
                <a:spcPct val="100000"/>
              </a:lnSpc>
              <a:spcBef>
                <a:spcPts val="0"/>
              </a:spcBef>
              <a:spcAft>
                <a:spcPts val="0"/>
              </a:spcAft>
              <a:buClr>
                <a:schemeClr val="accent1"/>
              </a:buClr>
              <a:buSzPts val="900"/>
              <a:buNone/>
              <a:defRPr sz="900">
                <a:solidFill>
                  <a:schemeClr val="accent1"/>
                </a:solidFill>
              </a:defRPr>
            </a:lvl3pPr>
            <a:lvl4pPr lvl="3" rtl="0" algn="ctr">
              <a:lnSpc>
                <a:spcPct val="100000"/>
              </a:lnSpc>
              <a:spcBef>
                <a:spcPts val="0"/>
              </a:spcBef>
              <a:spcAft>
                <a:spcPts val="0"/>
              </a:spcAft>
              <a:buClr>
                <a:schemeClr val="accent1"/>
              </a:buClr>
              <a:buSzPts val="900"/>
              <a:buNone/>
              <a:defRPr sz="900">
                <a:solidFill>
                  <a:schemeClr val="accent1"/>
                </a:solidFill>
              </a:defRPr>
            </a:lvl4pPr>
            <a:lvl5pPr lvl="4" rtl="0" algn="ctr">
              <a:lnSpc>
                <a:spcPct val="100000"/>
              </a:lnSpc>
              <a:spcBef>
                <a:spcPts val="0"/>
              </a:spcBef>
              <a:spcAft>
                <a:spcPts val="0"/>
              </a:spcAft>
              <a:buClr>
                <a:schemeClr val="accent1"/>
              </a:buClr>
              <a:buSzPts val="900"/>
              <a:buNone/>
              <a:defRPr sz="900">
                <a:solidFill>
                  <a:schemeClr val="accent1"/>
                </a:solidFill>
              </a:defRPr>
            </a:lvl5pPr>
            <a:lvl6pPr lvl="5" rtl="0" algn="ctr">
              <a:lnSpc>
                <a:spcPct val="100000"/>
              </a:lnSpc>
              <a:spcBef>
                <a:spcPts val="0"/>
              </a:spcBef>
              <a:spcAft>
                <a:spcPts val="0"/>
              </a:spcAft>
              <a:buClr>
                <a:schemeClr val="accent1"/>
              </a:buClr>
              <a:buSzPts val="900"/>
              <a:buNone/>
              <a:defRPr sz="900">
                <a:solidFill>
                  <a:schemeClr val="accent1"/>
                </a:solidFill>
              </a:defRPr>
            </a:lvl6pPr>
            <a:lvl7pPr lvl="6" rtl="0" algn="ctr">
              <a:lnSpc>
                <a:spcPct val="100000"/>
              </a:lnSpc>
              <a:spcBef>
                <a:spcPts val="0"/>
              </a:spcBef>
              <a:spcAft>
                <a:spcPts val="0"/>
              </a:spcAft>
              <a:buClr>
                <a:schemeClr val="accent1"/>
              </a:buClr>
              <a:buSzPts val="900"/>
              <a:buNone/>
              <a:defRPr sz="900">
                <a:solidFill>
                  <a:schemeClr val="accent1"/>
                </a:solidFill>
              </a:defRPr>
            </a:lvl7pPr>
            <a:lvl8pPr lvl="7" rtl="0" algn="ctr">
              <a:lnSpc>
                <a:spcPct val="100000"/>
              </a:lnSpc>
              <a:spcBef>
                <a:spcPts val="0"/>
              </a:spcBef>
              <a:spcAft>
                <a:spcPts val="0"/>
              </a:spcAft>
              <a:buClr>
                <a:schemeClr val="accent1"/>
              </a:buClr>
              <a:buSzPts val="900"/>
              <a:buNone/>
              <a:defRPr sz="900">
                <a:solidFill>
                  <a:schemeClr val="accent1"/>
                </a:solidFill>
              </a:defRPr>
            </a:lvl8pPr>
            <a:lvl9pPr lvl="8" rtl="0" algn="ctr">
              <a:lnSpc>
                <a:spcPct val="100000"/>
              </a:lnSpc>
              <a:spcBef>
                <a:spcPts val="0"/>
              </a:spcBef>
              <a:spcAft>
                <a:spcPts val="0"/>
              </a:spcAft>
              <a:buClr>
                <a:schemeClr val="accent1"/>
              </a:buClr>
              <a:buSzPts val="900"/>
              <a:buNone/>
              <a:defRPr sz="900">
                <a:solidFill>
                  <a:schemeClr val="accent1"/>
                </a:solidFill>
              </a:defRPr>
            </a:lvl9pPr>
          </a:lstStyle>
          <a:p/>
        </p:txBody>
      </p:sp>
      <p:sp>
        <p:nvSpPr>
          <p:cNvPr id="16" name="Google Shape;16;p3"/>
          <p:cNvSpPr txBox="1"/>
          <p:nvPr>
            <p:ph hasCustomPrompt="1" idx="4" type="title"/>
          </p:nvPr>
        </p:nvSpPr>
        <p:spPr>
          <a:xfrm>
            <a:off x="5167125" y="2797975"/>
            <a:ext cx="1176900" cy="606600"/>
          </a:xfrm>
          <a:prstGeom prst="rect">
            <a:avLst/>
          </a:prstGeom>
        </p:spPr>
        <p:txBody>
          <a:bodyPr anchorCtr="0" anchor="b" bIns="91425" lIns="91425" spcFirstLastPara="1" rIns="91425" wrap="square" tIns="91425">
            <a:noAutofit/>
          </a:bodyPr>
          <a:lstStyle>
            <a:lvl1pPr lvl="0" rtl="0" algn="r">
              <a:spcBef>
                <a:spcPts val="0"/>
              </a:spcBef>
              <a:spcAft>
                <a:spcPts val="0"/>
              </a:spcAft>
              <a:buClr>
                <a:schemeClr val="accent1"/>
              </a:buClr>
              <a:buSzPts val="2400"/>
              <a:buFont typeface="Roboto Black"/>
              <a:buNone/>
              <a:defRPr b="0" sz="2400">
                <a:solidFill>
                  <a:schemeClr val="accent1"/>
                </a:solidFill>
                <a:latin typeface="Roboto Black"/>
                <a:ea typeface="Roboto Black"/>
                <a:cs typeface="Roboto Black"/>
                <a:sym typeface="Roboto Black"/>
              </a:defRPr>
            </a:lvl1pPr>
            <a:lvl2pPr lvl="1" rtl="0" algn="r">
              <a:spcBef>
                <a:spcPts val="0"/>
              </a:spcBef>
              <a:spcAft>
                <a:spcPts val="0"/>
              </a:spcAft>
              <a:buClr>
                <a:schemeClr val="accent1"/>
              </a:buClr>
              <a:buSzPts val="2400"/>
              <a:buFont typeface="Roboto Black"/>
              <a:buNone/>
              <a:defRPr b="0" sz="2400">
                <a:solidFill>
                  <a:schemeClr val="accent1"/>
                </a:solidFill>
                <a:latin typeface="Roboto Black"/>
                <a:ea typeface="Roboto Black"/>
                <a:cs typeface="Roboto Black"/>
                <a:sym typeface="Roboto Black"/>
              </a:defRPr>
            </a:lvl2pPr>
            <a:lvl3pPr lvl="2" rtl="0" algn="r">
              <a:spcBef>
                <a:spcPts val="0"/>
              </a:spcBef>
              <a:spcAft>
                <a:spcPts val="0"/>
              </a:spcAft>
              <a:buClr>
                <a:schemeClr val="accent1"/>
              </a:buClr>
              <a:buSzPts val="2400"/>
              <a:buFont typeface="Roboto Black"/>
              <a:buNone/>
              <a:defRPr b="0" sz="2400">
                <a:solidFill>
                  <a:schemeClr val="accent1"/>
                </a:solidFill>
                <a:latin typeface="Roboto Black"/>
                <a:ea typeface="Roboto Black"/>
                <a:cs typeface="Roboto Black"/>
                <a:sym typeface="Roboto Black"/>
              </a:defRPr>
            </a:lvl3pPr>
            <a:lvl4pPr lvl="3" rtl="0" algn="r">
              <a:spcBef>
                <a:spcPts val="0"/>
              </a:spcBef>
              <a:spcAft>
                <a:spcPts val="0"/>
              </a:spcAft>
              <a:buClr>
                <a:schemeClr val="accent1"/>
              </a:buClr>
              <a:buSzPts val="2400"/>
              <a:buFont typeface="Roboto Black"/>
              <a:buNone/>
              <a:defRPr b="0" sz="2400">
                <a:solidFill>
                  <a:schemeClr val="accent1"/>
                </a:solidFill>
                <a:latin typeface="Roboto Black"/>
                <a:ea typeface="Roboto Black"/>
                <a:cs typeface="Roboto Black"/>
                <a:sym typeface="Roboto Black"/>
              </a:defRPr>
            </a:lvl4pPr>
            <a:lvl5pPr lvl="4" rtl="0" algn="r">
              <a:spcBef>
                <a:spcPts val="0"/>
              </a:spcBef>
              <a:spcAft>
                <a:spcPts val="0"/>
              </a:spcAft>
              <a:buClr>
                <a:schemeClr val="accent1"/>
              </a:buClr>
              <a:buSzPts val="2400"/>
              <a:buFont typeface="Roboto Black"/>
              <a:buNone/>
              <a:defRPr b="0" sz="2400">
                <a:solidFill>
                  <a:schemeClr val="accent1"/>
                </a:solidFill>
                <a:latin typeface="Roboto Black"/>
                <a:ea typeface="Roboto Black"/>
                <a:cs typeface="Roboto Black"/>
                <a:sym typeface="Roboto Black"/>
              </a:defRPr>
            </a:lvl5pPr>
            <a:lvl6pPr lvl="5" rtl="0" algn="r">
              <a:spcBef>
                <a:spcPts val="0"/>
              </a:spcBef>
              <a:spcAft>
                <a:spcPts val="0"/>
              </a:spcAft>
              <a:buClr>
                <a:schemeClr val="accent1"/>
              </a:buClr>
              <a:buSzPts val="2400"/>
              <a:buFont typeface="Roboto Black"/>
              <a:buNone/>
              <a:defRPr b="0" sz="2400">
                <a:solidFill>
                  <a:schemeClr val="accent1"/>
                </a:solidFill>
                <a:latin typeface="Roboto Black"/>
                <a:ea typeface="Roboto Black"/>
                <a:cs typeface="Roboto Black"/>
                <a:sym typeface="Roboto Black"/>
              </a:defRPr>
            </a:lvl6pPr>
            <a:lvl7pPr lvl="6" rtl="0" algn="r">
              <a:spcBef>
                <a:spcPts val="0"/>
              </a:spcBef>
              <a:spcAft>
                <a:spcPts val="0"/>
              </a:spcAft>
              <a:buClr>
                <a:schemeClr val="accent1"/>
              </a:buClr>
              <a:buSzPts val="2400"/>
              <a:buFont typeface="Roboto Black"/>
              <a:buNone/>
              <a:defRPr b="0" sz="2400">
                <a:solidFill>
                  <a:schemeClr val="accent1"/>
                </a:solidFill>
                <a:latin typeface="Roboto Black"/>
                <a:ea typeface="Roboto Black"/>
                <a:cs typeface="Roboto Black"/>
                <a:sym typeface="Roboto Black"/>
              </a:defRPr>
            </a:lvl7pPr>
            <a:lvl8pPr lvl="7" rtl="0" algn="r">
              <a:spcBef>
                <a:spcPts val="0"/>
              </a:spcBef>
              <a:spcAft>
                <a:spcPts val="0"/>
              </a:spcAft>
              <a:buClr>
                <a:schemeClr val="accent1"/>
              </a:buClr>
              <a:buSzPts val="2400"/>
              <a:buFont typeface="Roboto Black"/>
              <a:buNone/>
              <a:defRPr b="0" sz="2400">
                <a:solidFill>
                  <a:schemeClr val="accent1"/>
                </a:solidFill>
                <a:latin typeface="Roboto Black"/>
                <a:ea typeface="Roboto Black"/>
                <a:cs typeface="Roboto Black"/>
                <a:sym typeface="Roboto Black"/>
              </a:defRPr>
            </a:lvl8pPr>
            <a:lvl9pPr lvl="8" rtl="0" algn="r">
              <a:spcBef>
                <a:spcPts val="0"/>
              </a:spcBef>
              <a:spcAft>
                <a:spcPts val="0"/>
              </a:spcAft>
              <a:buClr>
                <a:schemeClr val="accent1"/>
              </a:buClr>
              <a:buSzPts val="2400"/>
              <a:buFont typeface="Roboto Black"/>
              <a:buNone/>
              <a:defRPr b="0" sz="2400">
                <a:solidFill>
                  <a:schemeClr val="accent1"/>
                </a:solidFill>
                <a:latin typeface="Roboto Black"/>
                <a:ea typeface="Roboto Black"/>
                <a:cs typeface="Roboto Black"/>
                <a:sym typeface="Roboto Black"/>
              </a:defRPr>
            </a:lvl9pPr>
          </a:lstStyle>
          <a:p>
            <a:r>
              <a:t>xx%</a:t>
            </a:r>
          </a:p>
        </p:txBody>
      </p:sp>
      <p:sp>
        <p:nvSpPr>
          <p:cNvPr id="17" name="Google Shape;17;p3"/>
          <p:cNvSpPr txBox="1"/>
          <p:nvPr>
            <p:ph idx="5" type="subTitle"/>
          </p:nvPr>
        </p:nvSpPr>
        <p:spPr>
          <a:xfrm>
            <a:off x="6411225" y="3935450"/>
            <a:ext cx="1889400" cy="502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1"/>
              </a:buClr>
              <a:buSzPts val="900"/>
              <a:buNone/>
              <a:defRPr sz="900">
                <a:solidFill>
                  <a:schemeClr val="accent1"/>
                </a:solidFill>
              </a:defRPr>
            </a:lvl1pPr>
            <a:lvl2pPr lvl="1" rtl="0" algn="ctr">
              <a:lnSpc>
                <a:spcPct val="100000"/>
              </a:lnSpc>
              <a:spcBef>
                <a:spcPts val="0"/>
              </a:spcBef>
              <a:spcAft>
                <a:spcPts val="0"/>
              </a:spcAft>
              <a:buClr>
                <a:schemeClr val="accent1"/>
              </a:buClr>
              <a:buSzPts val="900"/>
              <a:buNone/>
              <a:defRPr sz="900">
                <a:solidFill>
                  <a:schemeClr val="accent1"/>
                </a:solidFill>
              </a:defRPr>
            </a:lvl2pPr>
            <a:lvl3pPr lvl="2" rtl="0" algn="ctr">
              <a:lnSpc>
                <a:spcPct val="100000"/>
              </a:lnSpc>
              <a:spcBef>
                <a:spcPts val="0"/>
              </a:spcBef>
              <a:spcAft>
                <a:spcPts val="0"/>
              </a:spcAft>
              <a:buClr>
                <a:schemeClr val="accent1"/>
              </a:buClr>
              <a:buSzPts val="900"/>
              <a:buNone/>
              <a:defRPr sz="900">
                <a:solidFill>
                  <a:schemeClr val="accent1"/>
                </a:solidFill>
              </a:defRPr>
            </a:lvl3pPr>
            <a:lvl4pPr lvl="3" rtl="0" algn="ctr">
              <a:lnSpc>
                <a:spcPct val="100000"/>
              </a:lnSpc>
              <a:spcBef>
                <a:spcPts val="0"/>
              </a:spcBef>
              <a:spcAft>
                <a:spcPts val="0"/>
              </a:spcAft>
              <a:buClr>
                <a:schemeClr val="accent1"/>
              </a:buClr>
              <a:buSzPts val="900"/>
              <a:buNone/>
              <a:defRPr sz="900">
                <a:solidFill>
                  <a:schemeClr val="accent1"/>
                </a:solidFill>
              </a:defRPr>
            </a:lvl4pPr>
            <a:lvl5pPr lvl="4" rtl="0" algn="ctr">
              <a:lnSpc>
                <a:spcPct val="100000"/>
              </a:lnSpc>
              <a:spcBef>
                <a:spcPts val="0"/>
              </a:spcBef>
              <a:spcAft>
                <a:spcPts val="0"/>
              </a:spcAft>
              <a:buClr>
                <a:schemeClr val="accent1"/>
              </a:buClr>
              <a:buSzPts val="900"/>
              <a:buNone/>
              <a:defRPr sz="900">
                <a:solidFill>
                  <a:schemeClr val="accent1"/>
                </a:solidFill>
              </a:defRPr>
            </a:lvl5pPr>
            <a:lvl6pPr lvl="5" rtl="0" algn="ctr">
              <a:lnSpc>
                <a:spcPct val="100000"/>
              </a:lnSpc>
              <a:spcBef>
                <a:spcPts val="0"/>
              </a:spcBef>
              <a:spcAft>
                <a:spcPts val="0"/>
              </a:spcAft>
              <a:buClr>
                <a:schemeClr val="accent1"/>
              </a:buClr>
              <a:buSzPts val="900"/>
              <a:buNone/>
              <a:defRPr sz="900">
                <a:solidFill>
                  <a:schemeClr val="accent1"/>
                </a:solidFill>
              </a:defRPr>
            </a:lvl6pPr>
            <a:lvl7pPr lvl="6" rtl="0" algn="ctr">
              <a:lnSpc>
                <a:spcPct val="100000"/>
              </a:lnSpc>
              <a:spcBef>
                <a:spcPts val="0"/>
              </a:spcBef>
              <a:spcAft>
                <a:spcPts val="0"/>
              </a:spcAft>
              <a:buClr>
                <a:schemeClr val="accent1"/>
              </a:buClr>
              <a:buSzPts val="900"/>
              <a:buNone/>
              <a:defRPr sz="900">
                <a:solidFill>
                  <a:schemeClr val="accent1"/>
                </a:solidFill>
              </a:defRPr>
            </a:lvl7pPr>
            <a:lvl8pPr lvl="7" rtl="0" algn="ctr">
              <a:lnSpc>
                <a:spcPct val="100000"/>
              </a:lnSpc>
              <a:spcBef>
                <a:spcPts val="0"/>
              </a:spcBef>
              <a:spcAft>
                <a:spcPts val="0"/>
              </a:spcAft>
              <a:buClr>
                <a:schemeClr val="accent1"/>
              </a:buClr>
              <a:buSzPts val="900"/>
              <a:buNone/>
              <a:defRPr sz="900">
                <a:solidFill>
                  <a:schemeClr val="accent1"/>
                </a:solidFill>
              </a:defRPr>
            </a:lvl8pPr>
            <a:lvl9pPr lvl="8" rtl="0" algn="ctr">
              <a:lnSpc>
                <a:spcPct val="100000"/>
              </a:lnSpc>
              <a:spcBef>
                <a:spcPts val="0"/>
              </a:spcBef>
              <a:spcAft>
                <a:spcPts val="0"/>
              </a:spcAft>
              <a:buClr>
                <a:schemeClr val="accent1"/>
              </a:buClr>
              <a:buSzPts val="900"/>
              <a:buNone/>
              <a:defRPr sz="900">
                <a:solidFill>
                  <a:schemeClr val="accent1"/>
                </a:solidFill>
              </a:defRPr>
            </a:lvl9pPr>
          </a:lstStyle>
          <a:p/>
        </p:txBody>
      </p:sp>
      <p:sp>
        <p:nvSpPr>
          <p:cNvPr id="18" name="Google Shape;18;p3"/>
          <p:cNvSpPr txBox="1"/>
          <p:nvPr>
            <p:ph hasCustomPrompt="1" idx="6" type="title"/>
          </p:nvPr>
        </p:nvSpPr>
        <p:spPr>
          <a:xfrm>
            <a:off x="5167125" y="3694700"/>
            <a:ext cx="1176900" cy="606600"/>
          </a:xfrm>
          <a:prstGeom prst="rect">
            <a:avLst/>
          </a:prstGeom>
        </p:spPr>
        <p:txBody>
          <a:bodyPr anchorCtr="0" anchor="b" bIns="91425" lIns="91425" spcFirstLastPara="1" rIns="91425" wrap="square" tIns="91425">
            <a:noAutofit/>
          </a:bodyPr>
          <a:lstStyle>
            <a:lvl1pPr lvl="0" rtl="0" algn="r">
              <a:spcBef>
                <a:spcPts val="0"/>
              </a:spcBef>
              <a:spcAft>
                <a:spcPts val="0"/>
              </a:spcAft>
              <a:buClr>
                <a:schemeClr val="accent1"/>
              </a:buClr>
              <a:buSzPts val="2400"/>
              <a:buFont typeface="Roboto Black"/>
              <a:buNone/>
              <a:defRPr b="0" sz="2400">
                <a:solidFill>
                  <a:schemeClr val="accent1"/>
                </a:solidFill>
                <a:latin typeface="Roboto Black"/>
                <a:ea typeface="Roboto Black"/>
                <a:cs typeface="Roboto Black"/>
                <a:sym typeface="Roboto Black"/>
              </a:defRPr>
            </a:lvl1pPr>
            <a:lvl2pPr lvl="1" rtl="0" algn="r">
              <a:spcBef>
                <a:spcPts val="0"/>
              </a:spcBef>
              <a:spcAft>
                <a:spcPts val="0"/>
              </a:spcAft>
              <a:buClr>
                <a:schemeClr val="accent1"/>
              </a:buClr>
              <a:buSzPts val="2400"/>
              <a:buFont typeface="Roboto Black"/>
              <a:buNone/>
              <a:defRPr b="0" sz="2400">
                <a:solidFill>
                  <a:schemeClr val="accent1"/>
                </a:solidFill>
                <a:latin typeface="Roboto Black"/>
                <a:ea typeface="Roboto Black"/>
                <a:cs typeface="Roboto Black"/>
                <a:sym typeface="Roboto Black"/>
              </a:defRPr>
            </a:lvl2pPr>
            <a:lvl3pPr lvl="2" rtl="0" algn="r">
              <a:spcBef>
                <a:spcPts val="0"/>
              </a:spcBef>
              <a:spcAft>
                <a:spcPts val="0"/>
              </a:spcAft>
              <a:buClr>
                <a:schemeClr val="accent1"/>
              </a:buClr>
              <a:buSzPts val="2400"/>
              <a:buFont typeface="Roboto Black"/>
              <a:buNone/>
              <a:defRPr b="0" sz="2400">
                <a:solidFill>
                  <a:schemeClr val="accent1"/>
                </a:solidFill>
                <a:latin typeface="Roboto Black"/>
                <a:ea typeface="Roboto Black"/>
                <a:cs typeface="Roboto Black"/>
                <a:sym typeface="Roboto Black"/>
              </a:defRPr>
            </a:lvl3pPr>
            <a:lvl4pPr lvl="3" rtl="0" algn="r">
              <a:spcBef>
                <a:spcPts val="0"/>
              </a:spcBef>
              <a:spcAft>
                <a:spcPts val="0"/>
              </a:spcAft>
              <a:buClr>
                <a:schemeClr val="accent1"/>
              </a:buClr>
              <a:buSzPts val="2400"/>
              <a:buFont typeface="Roboto Black"/>
              <a:buNone/>
              <a:defRPr b="0" sz="2400">
                <a:solidFill>
                  <a:schemeClr val="accent1"/>
                </a:solidFill>
                <a:latin typeface="Roboto Black"/>
                <a:ea typeface="Roboto Black"/>
                <a:cs typeface="Roboto Black"/>
                <a:sym typeface="Roboto Black"/>
              </a:defRPr>
            </a:lvl4pPr>
            <a:lvl5pPr lvl="4" rtl="0" algn="r">
              <a:spcBef>
                <a:spcPts val="0"/>
              </a:spcBef>
              <a:spcAft>
                <a:spcPts val="0"/>
              </a:spcAft>
              <a:buClr>
                <a:schemeClr val="accent1"/>
              </a:buClr>
              <a:buSzPts val="2400"/>
              <a:buFont typeface="Roboto Black"/>
              <a:buNone/>
              <a:defRPr b="0" sz="2400">
                <a:solidFill>
                  <a:schemeClr val="accent1"/>
                </a:solidFill>
                <a:latin typeface="Roboto Black"/>
                <a:ea typeface="Roboto Black"/>
                <a:cs typeface="Roboto Black"/>
                <a:sym typeface="Roboto Black"/>
              </a:defRPr>
            </a:lvl5pPr>
            <a:lvl6pPr lvl="5" rtl="0" algn="r">
              <a:spcBef>
                <a:spcPts val="0"/>
              </a:spcBef>
              <a:spcAft>
                <a:spcPts val="0"/>
              </a:spcAft>
              <a:buClr>
                <a:schemeClr val="accent1"/>
              </a:buClr>
              <a:buSzPts val="2400"/>
              <a:buFont typeface="Roboto Black"/>
              <a:buNone/>
              <a:defRPr b="0" sz="2400">
                <a:solidFill>
                  <a:schemeClr val="accent1"/>
                </a:solidFill>
                <a:latin typeface="Roboto Black"/>
                <a:ea typeface="Roboto Black"/>
                <a:cs typeface="Roboto Black"/>
                <a:sym typeface="Roboto Black"/>
              </a:defRPr>
            </a:lvl6pPr>
            <a:lvl7pPr lvl="6" rtl="0" algn="r">
              <a:spcBef>
                <a:spcPts val="0"/>
              </a:spcBef>
              <a:spcAft>
                <a:spcPts val="0"/>
              </a:spcAft>
              <a:buClr>
                <a:schemeClr val="accent1"/>
              </a:buClr>
              <a:buSzPts val="2400"/>
              <a:buFont typeface="Roboto Black"/>
              <a:buNone/>
              <a:defRPr b="0" sz="2400">
                <a:solidFill>
                  <a:schemeClr val="accent1"/>
                </a:solidFill>
                <a:latin typeface="Roboto Black"/>
                <a:ea typeface="Roboto Black"/>
                <a:cs typeface="Roboto Black"/>
                <a:sym typeface="Roboto Black"/>
              </a:defRPr>
            </a:lvl7pPr>
            <a:lvl8pPr lvl="7" rtl="0" algn="r">
              <a:spcBef>
                <a:spcPts val="0"/>
              </a:spcBef>
              <a:spcAft>
                <a:spcPts val="0"/>
              </a:spcAft>
              <a:buClr>
                <a:schemeClr val="accent1"/>
              </a:buClr>
              <a:buSzPts val="2400"/>
              <a:buFont typeface="Roboto Black"/>
              <a:buNone/>
              <a:defRPr b="0" sz="2400">
                <a:solidFill>
                  <a:schemeClr val="accent1"/>
                </a:solidFill>
                <a:latin typeface="Roboto Black"/>
                <a:ea typeface="Roboto Black"/>
                <a:cs typeface="Roboto Black"/>
                <a:sym typeface="Roboto Black"/>
              </a:defRPr>
            </a:lvl8pPr>
            <a:lvl9pPr lvl="8" rtl="0" algn="r">
              <a:spcBef>
                <a:spcPts val="0"/>
              </a:spcBef>
              <a:spcAft>
                <a:spcPts val="0"/>
              </a:spcAft>
              <a:buClr>
                <a:schemeClr val="accent1"/>
              </a:buClr>
              <a:buSzPts val="2400"/>
              <a:buFont typeface="Roboto Black"/>
              <a:buNone/>
              <a:defRPr b="0" sz="2400">
                <a:solidFill>
                  <a:schemeClr val="accent1"/>
                </a:solidFill>
                <a:latin typeface="Roboto Black"/>
                <a:ea typeface="Roboto Black"/>
                <a:cs typeface="Roboto Black"/>
                <a:sym typeface="Roboto Black"/>
              </a:defRPr>
            </a:lvl9pPr>
          </a:lstStyle>
          <a:p>
            <a:r>
              <a:t>xx%</a:t>
            </a:r>
          </a:p>
        </p:txBody>
      </p:sp>
      <p:sp>
        <p:nvSpPr>
          <p:cNvPr id="19" name="Google Shape;19;p3"/>
          <p:cNvSpPr txBox="1"/>
          <p:nvPr>
            <p:ph idx="7" type="subTitle"/>
          </p:nvPr>
        </p:nvSpPr>
        <p:spPr>
          <a:xfrm>
            <a:off x="725750" y="2121900"/>
            <a:ext cx="2010000" cy="5025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accent1"/>
              </a:buClr>
              <a:buSzPts val="900"/>
              <a:buNone/>
              <a:defRPr sz="900">
                <a:solidFill>
                  <a:schemeClr val="accent1"/>
                </a:solidFill>
              </a:defRPr>
            </a:lvl1pPr>
            <a:lvl2pPr lvl="1" rtl="0" algn="r">
              <a:lnSpc>
                <a:spcPct val="100000"/>
              </a:lnSpc>
              <a:spcBef>
                <a:spcPts val="0"/>
              </a:spcBef>
              <a:spcAft>
                <a:spcPts val="0"/>
              </a:spcAft>
              <a:buClr>
                <a:schemeClr val="accent1"/>
              </a:buClr>
              <a:buSzPts val="900"/>
              <a:buNone/>
              <a:defRPr sz="900">
                <a:solidFill>
                  <a:schemeClr val="accent1"/>
                </a:solidFill>
              </a:defRPr>
            </a:lvl2pPr>
            <a:lvl3pPr lvl="2" rtl="0" algn="r">
              <a:lnSpc>
                <a:spcPct val="100000"/>
              </a:lnSpc>
              <a:spcBef>
                <a:spcPts val="0"/>
              </a:spcBef>
              <a:spcAft>
                <a:spcPts val="0"/>
              </a:spcAft>
              <a:buClr>
                <a:schemeClr val="accent1"/>
              </a:buClr>
              <a:buSzPts val="900"/>
              <a:buNone/>
              <a:defRPr sz="900">
                <a:solidFill>
                  <a:schemeClr val="accent1"/>
                </a:solidFill>
              </a:defRPr>
            </a:lvl3pPr>
            <a:lvl4pPr lvl="3" rtl="0" algn="r">
              <a:lnSpc>
                <a:spcPct val="100000"/>
              </a:lnSpc>
              <a:spcBef>
                <a:spcPts val="0"/>
              </a:spcBef>
              <a:spcAft>
                <a:spcPts val="0"/>
              </a:spcAft>
              <a:buClr>
                <a:schemeClr val="accent1"/>
              </a:buClr>
              <a:buSzPts val="900"/>
              <a:buNone/>
              <a:defRPr sz="900">
                <a:solidFill>
                  <a:schemeClr val="accent1"/>
                </a:solidFill>
              </a:defRPr>
            </a:lvl4pPr>
            <a:lvl5pPr lvl="4" rtl="0" algn="r">
              <a:lnSpc>
                <a:spcPct val="100000"/>
              </a:lnSpc>
              <a:spcBef>
                <a:spcPts val="0"/>
              </a:spcBef>
              <a:spcAft>
                <a:spcPts val="0"/>
              </a:spcAft>
              <a:buClr>
                <a:schemeClr val="accent1"/>
              </a:buClr>
              <a:buSzPts val="900"/>
              <a:buNone/>
              <a:defRPr sz="900">
                <a:solidFill>
                  <a:schemeClr val="accent1"/>
                </a:solidFill>
              </a:defRPr>
            </a:lvl5pPr>
            <a:lvl6pPr lvl="5" rtl="0" algn="r">
              <a:lnSpc>
                <a:spcPct val="100000"/>
              </a:lnSpc>
              <a:spcBef>
                <a:spcPts val="0"/>
              </a:spcBef>
              <a:spcAft>
                <a:spcPts val="0"/>
              </a:spcAft>
              <a:buClr>
                <a:schemeClr val="accent1"/>
              </a:buClr>
              <a:buSzPts val="900"/>
              <a:buNone/>
              <a:defRPr sz="900">
                <a:solidFill>
                  <a:schemeClr val="accent1"/>
                </a:solidFill>
              </a:defRPr>
            </a:lvl6pPr>
            <a:lvl7pPr lvl="6" rtl="0" algn="r">
              <a:lnSpc>
                <a:spcPct val="100000"/>
              </a:lnSpc>
              <a:spcBef>
                <a:spcPts val="0"/>
              </a:spcBef>
              <a:spcAft>
                <a:spcPts val="0"/>
              </a:spcAft>
              <a:buClr>
                <a:schemeClr val="accent1"/>
              </a:buClr>
              <a:buSzPts val="900"/>
              <a:buNone/>
              <a:defRPr sz="900">
                <a:solidFill>
                  <a:schemeClr val="accent1"/>
                </a:solidFill>
              </a:defRPr>
            </a:lvl7pPr>
            <a:lvl8pPr lvl="7" rtl="0" algn="r">
              <a:lnSpc>
                <a:spcPct val="100000"/>
              </a:lnSpc>
              <a:spcBef>
                <a:spcPts val="0"/>
              </a:spcBef>
              <a:spcAft>
                <a:spcPts val="0"/>
              </a:spcAft>
              <a:buClr>
                <a:schemeClr val="accent1"/>
              </a:buClr>
              <a:buSzPts val="900"/>
              <a:buNone/>
              <a:defRPr sz="900">
                <a:solidFill>
                  <a:schemeClr val="accent1"/>
                </a:solidFill>
              </a:defRPr>
            </a:lvl8pPr>
            <a:lvl9pPr lvl="8" rtl="0" algn="r">
              <a:lnSpc>
                <a:spcPct val="100000"/>
              </a:lnSpc>
              <a:spcBef>
                <a:spcPts val="0"/>
              </a:spcBef>
              <a:spcAft>
                <a:spcPts val="0"/>
              </a:spcAft>
              <a:buClr>
                <a:schemeClr val="accent1"/>
              </a:buClr>
              <a:buSzPts val="900"/>
              <a:buNone/>
              <a:defRPr sz="900">
                <a:solidFill>
                  <a:schemeClr val="accent1"/>
                </a:solidFill>
              </a:defRPr>
            </a:lvl9pPr>
          </a:lstStyle>
          <a:p/>
        </p:txBody>
      </p:sp>
      <p:sp>
        <p:nvSpPr>
          <p:cNvPr id="20" name="Google Shape;20;p3"/>
          <p:cNvSpPr txBox="1"/>
          <p:nvPr>
            <p:ph hasCustomPrompt="1" idx="8" type="title"/>
          </p:nvPr>
        </p:nvSpPr>
        <p:spPr>
          <a:xfrm>
            <a:off x="2827575" y="1901250"/>
            <a:ext cx="1176900" cy="6066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1"/>
              </a:buClr>
              <a:buSzPts val="2400"/>
              <a:buFont typeface="Roboto Black"/>
              <a:buNone/>
              <a:defRPr b="0" sz="2400">
                <a:solidFill>
                  <a:schemeClr val="accent1"/>
                </a:solidFill>
                <a:latin typeface="Roboto Black"/>
                <a:ea typeface="Roboto Black"/>
                <a:cs typeface="Roboto Black"/>
                <a:sym typeface="Roboto Black"/>
              </a:defRPr>
            </a:lvl1pPr>
            <a:lvl2pPr lvl="1" rtl="0">
              <a:spcBef>
                <a:spcPts val="0"/>
              </a:spcBef>
              <a:spcAft>
                <a:spcPts val="0"/>
              </a:spcAft>
              <a:buClr>
                <a:schemeClr val="accent1"/>
              </a:buClr>
              <a:buSzPts val="2400"/>
              <a:buFont typeface="Roboto Black"/>
              <a:buNone/>
              <a:defRPr b="0" sz="2400">
                <a:solidFill>
                  <a:schemeClr val="accent1"/>
                </a:solidFill>
                <a:latin typeface="Roboto Black"/>
                <a:ea typeface="Roboto Black"/>
                <a:cs typeface="Roboto Black"/>
                <a:sym typeface="Roboto Black"/>
              </a:defRPr>
            </a:lvl2pPr>
            <a:lvl3pPr lvl="2" rtl="0">
              <a:spcBef>
                <a:spcPts val="0"/>
              </a:spcBef>
              <a:spcAft>
                <a:spcPts val="0"/>
              </a:spcAft>
              <a:buClr>
                <a:schemeClr val="accent1"/>
              </a:buClr>
              <a:buSzPts val="2400"/>
              <a:buFont typeface="Roboto Black"/>
              <a:buNone/>
              <a:defRPr b="0" sz="2400">
                <a:solidFill>
                  <a:schemeClr val="accent1"/>
                </a:solidFill>
                <a:latin typeface="Roboto Black"/>
                <a:ea typeface="Roboto Black"/>
                <a:cs typeface="Roboto Black"/>
                <a:sym typeface="Roboto Black"/>
              </a:defRPr>
            </a:lvl3pPr>
            <a:lvl4pPr lvl="3" rtl="0">
              <a:spcBef>
                <a:spcPts val="0"/>
              </a:spcBef>
              <a:spcAft>
                <a:spcPts val="0"/>
              </a:spcAft>
              <a:buClr>
                <a:schemeClr val="accent1"/>
              </a:buClr>
              <a:buSzPts val="2400"/>
              <a:buFont typeface="Roboto Black"/>
              <a:buNone/>
              <a:defRPr b="0" sz="2400">
                <a:solidFill>
                  <a:schemeClr val="accent1"/>
                </a:solidFill>
                <a:latin typeface="Roboto Black"/>
                <a:ea typeface="Roboto Black"/>
                <a:cs typeface="Roboto Black"/>
                <a:sym typeface="Roboto Black"/>
              </a:defRPr>
            </a:lvl4pPr>
            <a:lvl5pPr lvl="4" rtl="0">
              <a:spcBef>
                <a:spcPts val="0"/>
              </a:spcBef>
              <a:spcAft>
                <a:spcPts val="0"/>
              </a:spcAft>
              <a:buClr>
                <a:schemeClr val="accent1"/>
              </a:buClr>
              <a:buSzPts val="2400"/>
              <a:buFont typeface="Roboto Black"/>
              <a:buNone/>
              <a:defRPr b="0" sz="2400">
                <a:solidFill>
                  <a:schemeClr val="accent1"/>
                </a:solidFill>
                <a:latin typeface="Roboto Black"/>
                <a:ea typeface="Roboto Black"/>
                <a:cs typeface="Roboto Black"/>
                <a:sym typeface="Roboto Black"/>
              </a:defRPr>
            </a:lvl5pPr>
            <a:lvl6pPr lvl="5" rtl="0">
              <a:spcBef>
                <a:spcPts val="0"/>
              </a:spcBef>
              <a:spcAft>
                <a:spcPts val="0"/>
              </a:spcAft>
              <a:buClr>
                <a:schemeClr val="accent1"/>
              </a:buClr>
              <a:buSzPts val="2400"/>
              <a:buFont typeface="Roboto Black"/>
              <a:buNone/>
              <a:defRPr b="0" sz="2400">
                <a:solidFill>
                  <a:schemeClr val="accent1"/>
                </a:solidFill>
                <a:latin typeface="Roboto Black"/>
                <a:ea typeface="Roboto Black"/>
                <a:cs typeface="Roboto Black"/>
                <a:sym typeface="Roboto Black"/>
              </a:defRPr>
            </a:lvl6pPr>
            <a:lvl7pPr lvl="6" rtl="0">
              <a:spcBef>
                <a:spcPts val="0"/>
              </a:spcBef>
              <a:spcAft>
                <a:spcPts val="0"/>
              </a:spcAft>
              <a:buClr>
                <a:schemeClr val="accent1"/>
              </a:buClr>
              <a:buSzPts val="2400"/>
              <a:buFont typeface="Roboto Black"/>
              <a:buNone/>
              <a:defRPr b="0" sz="2400">
                <a:solidFill>
                  <a:schemeClr val="accent1"/>
                </a:solidFill>
                <a:latin typeface="Roboto Black"/>
                <a:ea typeface="Roboto Black"/>
                <a:cs typeface="Roboto Black"/>
                <a:sym typeface="Roboto Black"/>
              </a:defRPr>
            </a:lvl7pPr>
            <a:lvl8pPr lvl="7" rtl="0">
              <a:spcBef>
                <a:spcPts val="0"/>
              </a:spcBef>
              <a:spcAft>
                <a:spcPts val="0"/>
              </a:spcAft>
              <a:buClr>
                <a:schemeClr val="accent1"/>
              </a:buClr>
              <a:buSzPts val="2400"/>
              <a:buFont typeface="Roboto Black"/>
              <a:buNone/>
              <a:defRPr b="0" sz="2400">
                <a:solidFill>
                  <a:schemeClr val="accent1"/>
                </a:solidFill>
                <a:latin typeface="Roboto Black"/>
                <a:ea typeface="Roboto Black"/>
                <a:cs typeface="Roboto Black"/>
                <a:sym typeface="Roboto Black"/>
              </a:defRPr>
            </a:lvl8pPr>
            <a:lvl9pPr lvl="8" rtl="0">
              <a:spcBef>
                <a:spcPts val="0"/>
              </a:spcBef>
              <a:spcAft>
                <a:spcPts val="0"/>
              </a:spcAft>
              <a:buClr>
                <a:schemeClr val="accent1"/>
              </a:buClr>
              <a:buSzPts val="2400"/>
              <a:buFont typeface="Roboto Black"/>
              <a:buNone/>
              <a:defRPr b="0" sz="2400">
                <a:solidFill>
                  <a:schemeClr val="accent1"/>
                </a:solidFill>
                <a:latin typeface="Roboto Black"/>
                <a:ea typeface="Roboto Black"/>
                <a:cs typeface="Roboto Black"/>
                <a:sym typeface="Roboto Black"/>
              </a:defRPr>
            </a:lvl9pPr>
          </a:lstStyle>
          <a:p>
            <a:r>
              <a:t>xx%</a:t>
            </a:r>
          </a:p>
        </p:txBody>
      </p:sp>
      <p:sp>
        <p:nvSpPr>
          <p:cNvPr id="21" name="Google Shape;21;p3"/>
          <p:cNvSpPr txBox="1"/>
          <p:nvPr>
            <p:ph idx="9" type="subTitle"/>
          </p:nvPr>
        </p:nvSpPr>
        <p:spPr>
          <a:xfrm>
            <a:off x="725750" y="3046600"/>
            <a:ext cx="2010000" cy="5025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accent1"/>
              </a:buClr>
              <a:buSzPts val="900"/>
              <a:buNone/>
              <a:defRPr sz="900">
                <a:solidFill>
                  <a:schemeClr val="accent1"/>
                </a:solidFill>
              </a:defRPr>
            </a:lvl1pPr>
            <a:lvl2pPr lvl="1" rtl="0" algn="r">
              <a:lnSpc>
                <a:spcPct val="100000"/>
              </a:lnSpc>
              <a:spcBef>
                <a:spcPts val="0"/>
              </a:spcBef>
              <a:spcAft>
                <a:spcPts val="0"/>
              </a:spcAft>
              <a:buClr>
                <a:schemeClr val="accent1"/>
              </a:buClr>
              <a:buSzPts val="900"/>
              <a:buNone/>
              <a:defRPr sz="900">
                <a:solidFill>
                  <a:schemeClr val="accent1"/>
                </a:solidFill>
              </a:defRPr>
            </a:lvl2pPr>
            <a:lvl3pPr lvl="2" rtl="0" algn="r">
              <a:lnSpc>
                <a:spcPct val="100000"/>
              </a:lnSpc>
              <a:spcBef>
                <a:spcPts val="0"/>
              </a:spcBef>
              <a:spcAft>
                <a:spcPts val="0"/>
              </a:spcAft>
              <a:buClr>
                <a:schemeClr val="accent1"/>
              </a:buClr>
              <a:buSzPts val="900"/>
              <a:buNone/>
              <a:defRPr sz="900">
                <a:solidFill>
                  <a:schemeClr val="accent1"/>
                </a:solidFill>
              </a:defRPr>
            </a:lvl3pPr>
            <a:lvl4pPr lvl="3" rtl="0" algn="r">
              <a:lnSpc>
                <a:spcPct val="100000"/>
              </a:lnSpc>
              <a:spcBef>
                <a:spcPts val="0"/>
              </a:spcBef>
              <a:spcAft>
                <a:spcPts val="0"/>
              </a:spcAft>
              <a:buClr>
                <a:schemeClr val="accent1"/>
              </a:buClr>
              <a:buSzPts val="900"/>
              <a:buNone/>
              <a:defRPr sz="900">
                <a:solidFill>
                  <a:schemeClr val="accent1"/>
                </a:solidFill>
              </a:defRPr>
            </a:lvl4pPr>
            <a:lvl5pPr lvl="4" rtl="0" algn="r">
              <a:lnSpc>
                <a:spcPct val="100000"/>
              </a:lnSpc>
              <a:spcBef>
                <a:spcPts val="0"/>
              </a:spcBef>
              <a:spcAft>
                <a:spcPts val="0"/>
              </a:spcAft>
              <a:buClr>
                <a:schemeClr val="accent1"/>
              </a:buClr>
              <a:buSzPts val="900"/>
              <a:buNone/>
              <a:defRPr sz="900">
                <a:solidFill>
                  <a:schemeClr val="accent1"/>
                </a:solidFill>
              </a:defRPr>
            </a:lvl5pPr>
            <a:lvl6pPr lvl="5" rtl="0" algn="r">
              <a:lnSpc>
                <a:spcPct val="100000"/>
              </a:lnSpc>
              <a:spcBef>
                <a:spcPts val="0"/>
              </a:spcBef>
              <a:spcAft>
                <a:spcPts val="0"/>
              </a:spcAft>
              <a:buClr>
                <a:schemeClr val="accent1"/>
              </a:buClr>
              <a:buSzPts val="900"/>
              <a:buNone/>
              <a:defRPr sz="900">
                <a:solidFill>
                  <a:schemeClr val="accent1"/>
                </a:solidFill>
              </a:defRPr>
            </a:lvl6pPr>
            <a:lvl7pPr lvl="6" rtl="0" algn="r">
              <a:lnSpc>
                <a:spcPct val="100000"/>
              </a:lnSpc>
              <a:spcBef>
                <a:spcPts val="0"/>
              </a:spcBef>
              <a:spcAft>
                <a:spcPts val="0"/>
              </a:spcAft>
              <a:buClr>
                <a:schemeClr val="accent1"/>
              </a:buClr>
              <a:buSzPts val="900"/>
              <a:buNone/>
              <a:defRPr sz="900">
                <a:solidFill>
                  <a:schemeClr val="accent1"/>
                </a:solidFill>
              </a:defRPr>
            </a:lvl7pPr>
            <a:lvl8pPr lvl="7" rtl="0" algn="r">
              <a:lnSpc>
                <a:spcPct val="100000"/>
              </a:lnSpc>
              <a:spcBef>
                <a:spcPts val="0"/>
              </a:spcBef>
              <a:spcAft>
                <a:spcPts val="0"/>
              </a:spcAft>
              <a:buClr>
                <a:schemeClr val="accent1"/>
              </a:buClr>
              <a:buSzPts val="900"/>
              <a:buNone/>
              <a:defRPr sz="900">
                <a:solidFill>
                  <a:schemeClr val="accent1"/>
                </a:solidFill>
              </a:defRPr>
            </a:lvl8pPr>
            <a:lvl9pPr lvl="8" rtl="0" algn="r">
              <a:lnSpc>
                <a:spcPct val="100000"/>
              </a:lnSpc>
              <a:spcBef>
                <a:spcPts val="0"/>
              </a:spcBef>
              <a:spcAft>
                <a:spcPts val="0"/>
              </a:spcAft>
              <a:buClr>
                <a:schemeClr val="accent1"/>
              </a:buClr>
              <a:buSzPts val="900"/>
              <a:buNone/>
              <a:defRPr sz="900">
                <a:solidFill>
                  <a:schemeClr val="accent1"/>
                </a:solidFill>
              </a:defRPr>
            </a:lvl9pPr>
          </a:lstStyle>
          <a:p/>
        </p:txBody>
      </p:sp>
      <p:sp>
        <p:nvSpPr>
          <p:cNvPr id="22" name="Google Shape;22;p3"/>
          <p:cNvSpPr txBox="1"/>
          <p:nvPr>
            <p:ph hasCustomPrompt="1" idx="13" type="title"/>
          </p:nvPr>
        </p:nvSpPr>
        <p:spPr>
          <a:xfrm>
            <a:off x="2827575" y="2797975"/>
            <a:ext cx="1176900" cy="6066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1"/>
              </a:buClr>
              <a:buSzPts val="2400"/>
              <a:buFont typeface="Roboto Black"/>
              <a:buNone/>
              <a:defRPr b="0" sz="2400">
                <a:solidFill>
                  <a:schemeClr val="accent1"/>
                </a:solidFill>
                <a:latin typeface="Roboto Black"/>
                <a:ea typeface="Roboto Black"/>
                <a:cs typeface="Roboto Black"/>
                <a:sym typeface="Roboto Black"/>
              </a:defRPr>
            </a:lvl1pPr>
            <a:lvl2pPr lvl="1" rtl="0">
              <a:spcBef>
                <a:spcPts val="0"/>
              </a:spcBef>
              <a:spcAft>
                <a:spcPts val="0"/>
              </a:spcAft>
              <a:buClr>
                <a:schemeClr val="accent1"/>
              </a:buClr>
              <a:buSzPts val="2400"/>
              <a:buFont typeface="Roboto Black"/>
              <a:buNone/>
              <a:defRPr b="0" sz="2400">
                <a:solidFill>
                  <a:schemeClr val="accent1"/>
                </a:solidFill>
                <a:latin typeface="Roboto Black"/>
                <a:ea typeface="Roboto Black"/>
                <a:cs typeface="Roboto Black"/>
                <a:sym typeface="Roboto Black"/>
              </a:defRPr>
            </a:lvl2pPr>
            <a:lvl3pPr lvl="2" rtl="0">
              <a:spcBef>
                <a:spcPts val="0"/>
              </a:spcBef>
              <a:spcAft>
                <a:spcPts val="0"/>
              </a:spcAft>
              <a:buClr>
                <a:schemeClr val="accent1"/>
              </a:buClr>
              <a:buSzPts val="2400"/>
              <a:buFont typeface="Roboto Black"/>
              <a:buNone/>
              <a:defRPr b="0" sz="2400">
                <a:solidFill>
                  <a:schemeClr val="accent1"/>
                </a:solidFill>
                <a:latin typeface="Roboto Black"/>
                <a:ea typeface="Roboto Black"/>
                <a:cs typeface="Roboto Black"/>
                <a:sym typeface="Roboto Black"/>
              </a:defRPr>
            </a:lvl3pPr>
            <a:lvl4pPr lvl="3" rtl="0">
              <a:spcBef>
                <a:spcPts val="0"/>
              </a:spcBef>
              <a:spcAft>
                <a:spcPts val="0"/>
              </a:spcAft>
              <a:buClr>
                <a:schemeClr val="accent1"/>
              </a:buClr>
              <a:buSzPts val="2400"/>
              <a:buFont typeface="Roboto Black"/>
              <a:buNone/>
              <a:defRPr b="0" sz="2400">
                <a:solidFill>
                  <a:schemeClr val="accent1"/>
                </a:solidFill>
                <a:latin typeface="Roboto Black"/>
                <a:ea typeface="Roboto Black"/>
                <a:cs typeface="Roboto Black"/>
                <a:sym typeface="Roboto Black"/>
              </a:defRPr>
            </a:lvl4pPr>
            <a:lvl5pPr lvl="4" rtl="0">
              <a:spcBef>
                <a:spcPts val="0"/>
              </a:spcBef>
              <a:spcAft>
                <a:spcPts val="0"/>
              </a:spcAft>
              <a:buClr>
                <a:schemeClr val="accent1"/>
              </a:buClr>
              <a:buSzPts val="2400"/>
              <a:buFont typeface="Roboto Black"/>
              <a:buNone/>
              <a:defRPr b="0" sz="2400">
                <a:solidFill>
                  <a:schemeClr val="accent1"/>
                </a:solidFill>
                <a:latin typeface="Roboto Black"/>
                <a:ea typeface="Roboto Black"/>
                <a:cs typeface="Roboto Black"/>
                <a:sym typeface="Roboto Black"/>
              </a:defRPr>
            </a:lvl5pPr>
            <a:lvl6pPr lvl="5" rtl="0">
              <a:spcBef>
                <a:spcPts val="0"/>
              </a:spcBef>
              <a:spcAft>
                <a:spcPts val="0"/>
              </a:spcAft>
              <a:buClr>
                <a:schemeClr val="accent1"/>
              </a:buClr>
              <a:buSzPts val="2400"/>
              <a:buFont typeface="Roboto Black"/>
              <a:buNone/>
              <a:defRPr b="0" sz="2400">
                <a:solidFill>
                  <a:schemeClr val="accent1"/>
                </a:solidFill>
                <a:latin typeface="Roboto Black"/>
                <a:ea typeface="Roboto Black"/>
                <a:cs typeface="Roboto Black"/>
                <a:sym typeface="Roboto Black"/>
              </a:defRPr>
            </a:lvl6pPr>
            <a:lvl7pPr lvl="6" rtl="0">
              <a:spcBef>
                <a:spcPts val="0"/>
              </a:spcBef>
              <a:spcAft>
                <a:spcPts val="0"/>
              </a:spcAft>
              <a:buClr>
                <a:schemeClr val="accent1"/>
              </a:buClr>
              <a:buSzPts val="2400"/>
              <a:buFont typeface="Roboto Black"/>
              <a:buNone/>
              <a:defRPr b="0" sz="2400">
                <a:solidFill>
                  <a:schemeClr val="accent1"/>
                </a:solidFill>
                <a:latin typeface="Roboto Black"/>
                <a:ea typeface="Roboto Black"/>
                <a:cs typeface="Roboto Black"/>
                <a:sym typeface="Roboto Black"/>
              </a:defRPr>
            </a:lvl7pPr>
            <a:lvl8pPr lvl="7" rtl="0">
              <a:spcBef>
                <a:spcPts val="0"/>
              </a:spcBef>
              <a:spcAft>
                <a:spcPts val="0"/>
              </a:spcAft>
              <a:buClr>
                <a:schemeClr val="accent1"/>
              </a:buClr>
              <a:buSzPts val="2400"/>
              <a:buFont typeface="Roboto Black"/>
              <a:buNone/>
              <a:defRPr b="0" sz="2400">
                <a:solidFill>
                  <a:schemeClr val="accent1"/>
                </a:solidFill>
                <a:latin typeface="Roboto Black"/>
                <a:ea typeface="Roboto Black"/>
                <a:cs typeface="Roboto Black"/>
                <a:sym typeface="Roboto Black"/>
              </a:defRPr>
            </a:lvl8pPr>
            <a:lvl9pPr lvl="8" rtl="0">
              <a:spcBef>
                <a:spcPts val="0"/>
              </a:spcBef>
              <a:spcAft>
                <a:spcPts val="0"/>
              </a:spcAft>
              <a:buClr>
                <a:schemeClr val="accent1"/>
              </a:buClr>
              <a:buSzPts val="2400"/>
              <a:buFont typeface="Roboto Black"/>
              <a:buNone/>
              <a:defRPr b="0" sz="2400">
                <a:solidFill>
                  <a:schemeClr val="accent1"/>
                </a:solidFill>
                <a:latin typeface="Roboto Black"/>
                <a:ea typeface="Roboto Black"/>
                <a:cs typeface="Roboto Black"/>
                <a:sym typeface="Roboto Black"/>
              </a:defRPr>
            </a:lvl9pPr>
          </a:lstStyle>
          <a:p>
            <a:r>
              <a:t>xx%</a:t>
            </a:r>
          </a:p>
        </p:txBody>
      </p:sp>
      <p:sp>
        <p:nvSpPr>
          <p:cNvPr id="23" name="Google Shape;23;p3"/>
          <p:cNvSpPr txBox="1"/>
          <p:nvPr>
            <p:ph idx="14" type="subTitle"/>
          </p:nvPr>
        </p:nvSpPr>
        <p:spPr>
          <a:xfrm>
            <a:off x="725750" y="3935450"/>
            <a:ext cx="2010000" cy="5025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accent1"/>
              </a:buClr>
              <a:buSzPts val="900"/>
              <a:buNone/>
              <a:defRPr sz="900">
                <a:solidFill>
                  <a:schemeClr val="accent1"/>
                </a:solidFill>
              </a:defRPr>
            </a:lvl1pPr>
            <a:lvl2pPr lvl="1" rtl="0" algn="r">
              <a:lnSpc>
                <a:spcPct val="100000"/>
              </a:lnSpc>
              <a:spcBef>
                <a:spcPts val="0"/>
              </a:spcBef>
              <a:spcAft>
                <a:spcPts val="0"/>
              </a:spcAft>
              <a:buClr>
                <a:schemeClr val="accent1"/>
              </a:buClr>
              <a:buSzPts val="900"/>
              <a:buNone/>
              <a:defRPr sz="900">
                <a:solidFill>
                  <a:schemeClr val="accent1"/>
                </a:solidFill>
              </a:defRPr>
            </a:lvl2pPr>
            <a:lvl3pPr lvl="2" rtl="0" algn="r">
              <a:lnSpc>
                <a:spcPct val="100000"/>
              </a:lnSpc>
              <a:spcBef>
                <a:spcPts val="0"/>
              </a:spcBef>
              <a:spcAft>
                <a:spcPts val="0"/>
              </a:spcAft>
              <a:buClr>
                <a:schemeClr val="accent1"/>
              </a:buClr>
              <a:buSzPts val="900"/>
              <a:buNone/>
              <a:defRPr sz="900">
                <a:solidFill>
                  <a:schemeClr val="accent1"/>
                </a:solidFill>
              </a:defRPr>
            </a:lvl3pPr>
            <a:lvl4pPr lvl="3" rtl="0" algn="r">
              <a:lnSpc>
                <a:spcPct val="100000"/>
              </a:lnSpc>
              <a:spcBef>
                <a:spcPts val="0"/>
              </a:spcBef>
              <a:spcAft>
                <a:spcPts val="0"/>
              </a:spcAft>
              <a:buClr>
                <a:schemeClr val="accent1"/>
              </a:buClr>
              <a:buSzPts val="900"/>
              <a:buNone/>
              <a:defRPr sz="900">
                <a:solidFill>
                  <a:schemeClr val="accent1"/>
                </a:solidFill>
              </a:defRPr>
            </a:lvl4pPr>
            <a:lvl5pPr lvl="4" rtl="0" algn="r">
              <a:lnSpc>
                <a:spcPct val="100000"/>
              </a:lnSpc>
              <a:spcBef>
                <a:spcPts val="0"/>
              </a:spcBef>
              <a:spcAft>
                <a:spcPts val="0"/>
              </a:spcAft>
              <a:buClr>
                <a:schemeClr val="accent1"/>
              </a:buClr>
              <a:buSzPts val="900"/>
              <a:buNone/>
              <a:defRPr sz="900">
                <a:solidFill>
                  <a:schemeClr val="accent1"/>
                </a:solidFill>
              </a:defRPr>
            </a:lvl5pPr>
            <a:lvl6pPr lvl="5" rtl="0" algn="r">
              <a:lnSpc>
                <a:spcPct val="100000"/>
              </a:lnSpc>
              <a:spcBef>
                <a:spcPts val="0"/>
              </a:spcBef>
              <a:spcAft>
                <a:spcPts val="0"/>
              </a:spcAft>
              <a:buClr>
                <a:schemeClr val="accent1"/>
              </a:buClr>
              <a:buSzPts val="900"/>
              <a:buNone/>
              <a:defRPr sz="900">
                <a:solidFill>
                  <a:schemeClr val="accent1"/>
                </a:solidFill>
              </a:defRPr>
            </a:lvl6pPr>
            <a:lvl7pPr lvl="6" rtl="0" algn="r">
              <a:lnSpc>
                <a:spcPct val="100000"/>
              </a:lnSpc>
              <a:spcBef>
                <a:spcPts val="0"/>
              </a:spcBef>
              <a:spcAft>
                <a:spcPts val="0"/>
              </a:spcAft>
              <a:buClr>
                <a:schemeClr val="accent1"/>
              </a:buClr>
              <a:buSzPts val="900"/>
              <a:buNone/>
              <a:defRPr sz="900">
                <a:solidFill>
                  <a:schemeClr val="accent1"/>
                </a:solidFill>
              </a:defRPr>
            </a:lvl7pPr>
            <a:lvl8pPr lvl="7" rtl="0" algn="r">
              <a:lnSpc>
                <a:spcPct val="100000"/>
              </a:lnSpc>
              <a:spcBef>
                <a:spcPts val="0"/>
              </a:spcBef>
              <a:spcAft>
                <a:spcPts val="0"/>
              </a:spcAft>
              <a:buClr>
                <a:schemeClr val="accent1"/>
              </a:buClr>
              <a:buSzPts val="900"/>
              <a:buNone/>
              <a:defRPr sz="900">
                <a:solidFill>
                  <a:schemeClr val="accent1"/>
                </a:solidFill>
              </a:defRPr>
            </a:lvl8pPr>
            <a:lvl9pPr lvl="8" rtl="0" algn="r">
              <a:lnSpc>
                <a:spcPct val="100000"/>
              </a:lnSpc>
              <a:spcBef>
                <a:spcPts val="0"/>
              </a:spcBef>
              <a:spcAft>
                <a:spcPts val="0"/>
              </a:spcAft>
              <a:buClr>
                <a:schemeClr val="accent1"/>
              </a:buClr>
              <a:buSzPts val="900"/>
              <a:buNone/>
              <a:defRPr sz="900">
                <a:solidFill>
                  <a:schemeClr val="accent1"/>
                </a:solidFill>
              </a:defRPr>
            </a:lvl9pPr>
          </a:lstStyle>
          <a:p/>
        </p:txBody>
      </p:sp>
      <p:sp>
        <p:nvSpPr>
          <p:cNvPr id="24" name="Google Shape;24;p3"/>
          <p:cNvSpPr txBox="1"/>
          <p:nvPr>
            <p:ph hasCustomPrompt="1" idx="15" type="title"/>
          </p:nvPr>
        </p:nvSpPr>
        <p:spPr>
          <a:xfrm>
            <a:off x="2827575" y="3694700"/>
            <a:ext cx="1176900" cy="6066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1"/>
              </a:buClr>
              <a:buSzPts val="2400"/>
              <a:buFont typeface="Roboto Black"/>
              <a:buNone/>
              <a:defRPr b="0" sz="2400">
                <a:solidFill>
                  <a:schemeClr val="accent1"/>
                </a:solidFill>
                <a:latin typeface="Roboto Black"/>
                <a:ea typeface="Roboto Black"/>
                <a:cs typeface="Roboto Black"/>
                <a:sym typeface="Roboto Black"/>
              </a:defRPr>
            </a:lvl1pPr>
            <a:lvl2pPr lvl="1" rtl="0">
              <a:spcBef>
                <a:spcPts val="0"/>
              </a:spcBef>
              <a:spcAft>
                <a:spcPts val="0"/>
              </a:spcAft>
              <a:buClr>
                <a:schemeClr val="accent1"/>
              </a:buClr>
              <a:buSzPts val="2400"/>
              <a:buFont typeface="Roboto Black"/>
              <a:buNone/>
              <a:defRPr b="0" sz="2400">
                <a:solidFill>
                  <a:schemeClr val="accent1"/>
                </a:solidFill>
                <a:latin typeface="Roboto Black"/>
                <a:ea typeface="Roboto Black"/>
                <a:cs typeface="Roboto Black"/>
                <a:sym typeface="Roboto Black"/>
              </a:defRPr>
            </a:lvl2pPr>
            <a:lvl3pPr lvl="2" rtl="0">
              <a:spcBef>
                <a:spcPts val="0"/>
              </a:spcBef>
              <a:spcAft>
                <a:spcPts val="0"/>
              </a:spcAft>
              <a:buClr>
                <a:schemeClr val="accent1"/>
              </a:buClr>
              <a:buSzPts val="2400"/>
              <a:buFont typeface="Roboto Black"/>
              <a:buNone/>
              <a:defRPr b="0" sz="2400">
                <a:solidFill>
                  <a:schemeClr val="accent1"/>
                </a:solidFill>
                <a:latin typeface="Roboto Black"/>
                <a:ea typeface="Roboto Black"/>
                <a:cs typeface="Roboto Black"/>
                <a:sym typeface="Roboto Black"/>
              </a:defRPr>
            </a:lvl3pPr>
            <a:lvl4pPr lvl="3" rtl="0">
              <a:spcBef>
                <a:spcPts val="0"/>
              </a:spcBef>
              <a:spcAft>
                <a:spcPts val="0"/>
              </a:spcAft>
              <a:buClr>
                <a:schemeClr val="accent1"/>
              </a:buClr>
              <a:buSzPts val="2400"/>
              <a:buFont typeface="Roboto Black"/>
              <a:buNone/>
              <a:defRPr b="0" sz="2400">
                <a:solidFill>
                  <a:schemeClr val="accent1"/>
                </a:solidFill>
                <a:latin typeface="Roboto Black"/>
                <a:ea typeface="Roboto Black"/>
                <a:cs typeface="Roboto Black"/>
                <a:sym typeface="Roboto Black"/>
              </a:defRPr>
            </a:lvl4pPr>
            <a:lvl5pPr lvl="4" rtl="0">
              <a:spcBef>
                <a:spcPts val="0"/>
              </a:spcBef>
              <a:spcAft>
                <a:spcPts val="0"/>
              </a:spcAft>
              <a:buClr>
                <a:schemeClr val="accent1"/>
              </a:buClr>
              <a:buSzPts val="2400"/>
              <a:buFont typeface="Roboto Black"/>
              <a:buNone/>
              <a:defRPr b="0" sz="2400">
                <a:solidFill>
                  <a:schemeClr val="accent1"/>
                </a:solidFill>
                <a:latin typeface="Roboto Black"/>
                <a:ea typeface="Roboto Black"/>
                <a:cs typeface="Roboto Black"/>
                <a:sym typeface="Roboto Black"/>
              </a:defRPr>
            </a:lvl5pPr>
            <a:lvl6pPr lvl="5" rtl="0">
              <a:spcBef>
                <a:spcPts val="0"/>
              </a:spcBef>
              <a:spcAft>
                <a:spcPts val="0"/>
              </a:spcAft>
              <a:buClr>
                <a:schemeClr val="accent1"/>
              </a:buClr>
              <a:buSzPts val="2400"/>
              <a:buFont typeface="Roboto Black"/>
              <a:buNone/>
              <a:defRPr b="0" sz="2400">
                <a:solidFill>
                  <a:schemeClr val="accent1"/>
                </a:solidFill>
                <a:latin typeface="Roboto Black"/>
                <a:ea typeface="Roboto Black"/>
                <a:cs typeface="Roboto Black"/>
                <a:sym typeface="Roboto Black"/>
              </a:defRPr>
            </a:lvl6pPr>
            <a:lvl7pPr lvl="6" rtl="0">
              <a:spcBef>
                <a:spcPts val="0"/>
              </a:spcBef>
              <a:spcAft>
                <a:spcPts val="0"/>
              </a:spcAft>
              <a:buClr>
                <a:schemeClr val="accent1"/>
              </a:buClr>
              <a:buSzPts val="2400"/>
              <a:buFont typeface="Roboto Black"/>
              <a:buNone/>
              <a:defRPr b="0" sz="2400">
                <a:solidFill>
                  <a:schemeClr val="accent1"/>
                </a:solidFill>
                <a:latin typeface="Roboto Black"/>
                <a:ea typeface="Roboto Black"/>
                <a:cs typeface="Roboto Black"/>
                <a:sym typeface="Roboto Black"/>
              </a:defRPr>
            </a:lvl7pPr>
            <a:lvl8pPr lvl="7" rtl="0">
              <a:spcBef>
                <a:spcPts val="0"/>
              </a:spcBef>
              <a:spcAft>
                <a:spcPts val="0"/>
              </a:spcAft>
              <a:buClr>
                <a:schemeClr val="accent1"/>
              </a:buClr>
              <a:buSzPts val="2400"/>
              <a:buFont typeface="Roboto Black"/>
              <a:buNone/>
              <a:defRPr b="0" sz="2400">
                <a:solidFill>
                  <a:schemeClr val="accent1"/>
                </a:solidFill>
                <a:latin typeface="Roboto Black"/>
                <a:ea typeface="Roboto Black"/>
                <a:cs typeface="Roboto Black"/>
                <a:sym typeface="Roboto Black"/>
              </a:defRPr>
            </a:lvl8pPr>
            <a:lvl9pPr lvl="8" rtl="0">
              <a:spcBef>
                <a:spcPts val="0"/>
              </a:spcBef>
              <a:spcAft>
                <a:spcPts val="0"/>
              </a:spcAft>
              <a:buClr>
                <a:schemeClr val="accent1"/>
              </a:buClr>
              <a:buSzPts val="2400"/>
              <a:buFont typeface="Roboto Black"/>
              <a:buNone/>
              <a:defRPr b="0" sz="2400">
                <a:solidFill>
                  <a:schemeClr val="accent1"/>
                </a:solidFill>
                <a:latin typeface="Roboto Black"/>
                <a:ea typeface="Roboto Black"/>
                <a:cs typeface="Roboto Black"/>
                <a:sym typeface="Roboto Black"/>
              </a:defRPr>
            </a:lvl9pPr>
          </a:lstStyle>
          <a:p>
            <a:r>
              <a:t>xx%</a:t>
            </a:r>
          </a:p>
        </p:txBody>
      </p:sp>
      <p:sp>
        <p:nvSpPr>
          <p:cNvPr id="25" name="Google Shape;25;p3"/>
          <p:cNvSpPr txBox="1"/>
          <p:nvPr>
            <p:ph idx="16" type="ctrTitle"/>
          </p:nvPr>
        </p:nvSpPr>
        <p:spPr>
          <a:xfrm>
            <a:off x="643488" y="2050763"/>
            <a:ext cx="2076000" cy="1962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200"/>
              <a:buFont typeface="Roboto Black"/>
              <a:buNone/>
              <a:defRPr b="0" sz="1200">
                <a:latin typeface="Roboto Black"/>
                <a:ea typeface="Roboto Black"/>
                <a:cs typeface="Roboto Black"/>
                <a:sym typeface="Roboto Black"/>
              </a:defRPr>
            </a:lvl1pPr>
            <a:lvl2pPr lvl="1" rtl="0" algn="r">
              <a:spcBef>
                <a:spcPts val="0"/>
              </a:spcBef>
              <a:spcAft>
                <a:spcPts val="0"/>
              </a:spcAft>
              <a:buSzPts val="1200"/>
              <a:buFont typeface="Roboto Black"/>
              <a:buNone/>
              <a:defRPr b="0" sz="1200">
                <a:latin typeface="Roboto Black"/>
                <a:ea typeface="Roboto Black"/>
                <a:cs typeface="Roboto Black"/>
                <a:sym typeface="Roboto Black"/>
              </a:defRPr>
            </a:lvl2pPr>
            <a:lvl3pPr lvl="2" rtl="0" algn="r">
              <a:spcBef>
                <a:spcPts val="0"/>
              </a:spcBef>
              <a:spcAft>
                <a:spcPts val="0"/>
              </a:spcAft>
              <a:buSzPts val="1200"/>
              <a:buFont typeface="Roboto Black"/>
              <a:buNone/>
              <a:defRPr b="0" sz="1200">
                <a:latin typeface="Roboto Black"/>
                <a:ea typeface="Roboto Black"/>
                <a:cs typeface="Roboto Black"/>
                <a:sym typeface="Roboto Black"/>
              </a:defRPr>
            </a:lvl3pPr>
            <a:lvl4pPr lvl="3" rtl="0" algn="r">
              <a:spcBef>
                <a:spcPts val="0"/>
              </a:spcBef>
              <a:spcAft>
                <a:spcPts val="0"/>
              </a:spcAft>
              <a:buSzPts val="1200"/>
              <a:buFont typeface="Roboto Black"/>
              <a:buNone/>
              <a:defRPr b="0" sz="1200">
                <a:latin typeface="Roboto Black"/>
                <a:ea typeface="Roboto Black"/>
                <a:cs typeface="Roboto Black"/>
                <a:sym typeface="Roboto Black"/>
              </a:defRPr>
            </a:lvl4pPr>
            <a:lvl5pPr lvl="4" rtl="0" algn="r">
              <a:spcBef>
                <a:spcPts val="0"/>
              </a:spcBef>
              <a:spcAft>
                <a:spcPts val="0"/>
              </a:spcAft>
              <a:buSzPts val="1200"/>
              <a:buFont typeface="Roboto Black"/>
              <a:buNone/>
              <a:defRPr b="0" sz="1200">
                <a:latin typeface="Roboto Black"/>
                <a:ea typeface="Roboto Black"/>
                <a:cs typeface="Roboto Black"/>
                <a:sym typeface="Roboto Black"/>
              </a:defRPr>
            </a:lvl5pPr>
            <a:lvl6pPr lvl="5" rtl="0" algn="r">
              <a:spcBef>
                <a:spcPts val="0"/>
              </a:spcBef>
              <a:spcAft>
                <a:spcPts val="0"/>
              </a:spcAft>
              <a:buSzPts val="1200"/>
              <a:buFont typeface="Roboto Black"/>
              <a:buNone/>
              <a:defRPr b="0" sz="1200">
                <a:latin typeface="Roboto Black"/>
                <a:ea typeface="Roboto Black"/>
                <a:cs typeface="Roboto Black"/>
                <a:sym typeface="Roboto Black"/>
              </a:defRPr>
            </a:lvl6pPr>
            <a:lvl7pPr lvl="6" rtl="0" algn="r">
              <a:spcBef>
                <a:spcPts val="0"/>
              </a:spcBef>
              <a:spcAft>
                <a:spcPts val="0"/>
              </a:spcAft>
              <a:buSzPts val="1200"/>
              <a:buFont typeface="Roboto Black"/>
              <a:buNone/>
              <a:defRPr b="0" sz="1200">
                <a:latin typeface="Roboto Black"/>
                <a:ea typeface="Roboto Black"/>
                <a:cs typeface="Roboto Black"/>
                <a:sym typeface="Roboto Black"/>
              </a:defRPr>
            </a:lvl7pPr>
            <a:lvl8pPr lvl="7" rtl="0" algn="r">
              <a:spcBef>
                <a:spcPts val="0"/>
              </a:spcBef>
              <a:spcAft>
                <a:spcPts val="0"/>
              </a:spcAft>
              <a:buSzPts val="1200"/>
              <a:buFont typeface="Roboto Black"/>
              <a:buNone/>
              <a:defRPr b="0" sz="1200">
                <a:latin typeface="Roboto Black"/>
                <a:ea typeface="Roboto Black"/>
                <a:cs typeface="Roboto Black"/>
                <a:sym typeface="Roboto Black"/>
              </a:defRPr>
            </a:lvl8pPr>
            <a:lvl9pPr lvl="8" rtl="0" algn="r">
              <a:spcBef>
                <a:spcPts val="0"/>
              </a:spcBef>
              <a:spcAft>
                <a:spcPts val="0"/>
              </a:spcAft>
              <a:buSzPts val="1200"/>
              <a:buFont typeface="Roboto Black"/>
              <a:buNone/>
              <a:defRPr b="0" sz="1200">
                <a:latin typeface="Roboto Black"/>
                <a:ea typeface="Roboto Black"/>
                <a:cs typeface="Roboto Black"/>
                <a:sym typeface="Roboto Black"/>
              </a:defRPr>
            </a:lvl9pPr>
          </a:lstStyle>
          <a:p/>
        </p:txBody>
      </p:sp>
      <p:sp>
        <p:nvSpPr>
          <p:cNvPr id="26" name="Google Shape;26;p3"/>
          <p:cNvSpPr txBox="1"/>
          <p:nvPr>
            <p:ph idx="17" type="ctrTitle"/>
          </p:nvPr>
        </p:nvSpPr>
        <p:spPr>
          <a:xfrm>
            <a:off x="643488" y="2974963"/>
            <a:ext cx="2076000" cy="1962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200"/>
              <a:buFont typeface="Roboto Black"/>
              <a:buNone/>
              <a:defRPr b="0" sz="1200">
                <a:latin typeface="Roboto Black"/>
                <a:ea typeface="Roboto Black"/>
                <a:cs typeface="Roboto Black"/>
                <a:sym typeface="Roboto Black"/>
              </a:defRPr>
            </a:lvl1pPr>
            <a:lvl2pPr lvl="1" rtl="0" algn="r">
              <a:spcBef>
                <a:spcPts val="0"/>
              </a:spcBef>
              <a:spcAft>
                <a:spcPts val="0"/>
              </a:spcAft>
              <a:buSzPts val="1200"/>
              <a:buFont typeface="Roboto Black"/>
              <a:buNone/>
              <a:defRPr b="0" sz="1200">
                <a:latin typeface="Roboto Black"/>
                <a:ea typeface="Roboto Black"/>
                <a:cs typeface="Roboto Black"/>
                <a:sym typeface="Roboto Black"/>
              </a:defRPr>
            </a:lvl2pPr>
            <a:lvl3pPr lvl="2" rtl="0" algn="r">
              <a:spcBef>
                <a:spcPts val="0"/>
              </a:spcBef>
              <a:spcAft>
                <a:spcPts val="0"/>
              </a:spcAft>
              <a:buSzPts val="1200"/>
              <a:buFont typeface="Roboto Black"/>
              <a:buNone/>
              <a:defRPr b="0" sz="1200">
                <a:latin typeface="Roboto Black"/>
                <a:ea typeface="Roboto Black"/>
                <a:cs typeface="Roboto Black"/>
                <a:sym typeface="Roboto Black"/>
              </a:defRPr>
            </a:lvl3pPr>
            <a:lvl4pPr lvl="3" rtl="0" algn="r">
              <a:spcBef>
                <a:spcPts val="0"/>
              </a:spcBef>
              <a:spcAft>
                <a:spcPts val="0"/>
              </a:spcAft>
              <a:buSzPts val="1200"/>
              <a:buFont typeface="Roboto Black"/>
              <a:buNone/>
              <a:defRPr b="0" sz="1200">
                <a:latin typeface="Roboto Black"/>
                <a:ea typeface="Roboto Black"/>
                <a:cs typeface="Roboto Black"/>
                <a:sym typeface="Roboto Black"/>
              </a:defRPr>
            </a:lvl4pPr>
            <a:lvl5pPr lvl="4" rtl="0" algn="r">
              <a:spcBef>
                <a:spcPts val="0"/>
              </a:spcBef>
              <a:spcAft>
                <a:spcPts val="0"/>
              </a:spcAft>
              <a:buSzPts val="1200"/>
              <a:buFont typeface="Roboto Black"/>
              <a:buNone/>
              <a:defRPr b="0" sz="1200">
                <a:latin typeface="Roboto Black"/>
                <a:ea typeface="Roboto Black"/>
                <a:cs typeface="Roboto Black"/>
                <a:sym typeface="Roboto Black"/>
              </a:defRPr>
            </a:lvl5pPr>
            <a:lvl6pPr lvl="5" rtl="0" algn="r">
              <a:spcBef>
                <a:spcPts val="0"/>
              </a:spcBef>
              <a:spcAft>
                <a:spcPts val="0"/>
              </a:spcAft>
              <a:buSzPts val="1200"/>
              <a:buFont typeface="Roboto Black"/>
              <a:buNone/>
              <a:defRPr b="0" sz="1200">
                <a:latin typeface="Roboto Black"/>
                <a:ea typeface="Roboto Black"/>
                <a:cs typeface="Roboto Black"/>
                <a:sym typeface="Roboto Black"/>
              </a:defRPr>
            </a:lvl6pPr>
            <a:lvl7pPr lvl="6" rtl="0" algn="r">
              <a:spcBef>
                <a:spcPts val="0"/>
              </a:spcBef>
              <a:spcAft>
                <a:spcPts val="0"/>
              </a:spcAft>
              <a:buSzPts val="1200"/>
              <a:buFont typeface="Roboto Black"/>
              <a:buNone/>
              <a:defRPr b="0" sz="1200">
                <a:latin typeface="Roboto Black"/>
                <a:ea typeface="Roboto Black"/>
                <a:cs typeface="Roboto Black"/>
                <a:sym typeface="Roboto Black"/>
              </a:defRPr>
            </a:lvl7pPr>
            <a:lvl8pPr lvl="7" rtl="0" algn="r">
              <a:spcBef>
                <a:spcPts val="0"/>
              </a:spcBef>
              <a:spcAft>
                <a:spcPts val="0"/>
              </a:spcAft>
              <a:buSzPts val="1200"/>
              <a:buFont typeface="Roboto Black"/>
              <a:buNone/>
              <a:defRPr b="0" sz="1200">
                <a:latin typeface="Roboto Black"/>
                <a:ea typeface="Roboto Black"/>
                <a:cs typeface="Roboto Black"/>
                <a:sym typeface="Roboto Black"/>
              </a:defRPr>
            </a:lvl8pPr>
            <a:lvl9pPr lvl="8" rtl="0" algn="r">
              <a:spcBef>
                <a:spcPts val="0"/>
              </a:spcBef>
              <a:spcAft>
                <a:spcPts val="0"/>
              </a:spcAft>
              <a:buSzPts val="1200"/>
              <a:buFont typeface="Roboto Black"/>
              <a:buNone/>
              <a:defRPr b="0" sz="1200">
                <a:latin typeface="Roboto Black"/>
                <a:ea typeface="Roboto Black"/>
                <a:cs typeface="Roboto Black"/>
                <a:sym typeface="Roboto Black"/>
              </a:defRPr>
            </a:lvl9pPr>
          </a:lstStyle>
          <a:p/>
        </p:txBody>
      </p:sp>
      <p:sp>
        <p:nvSpPr>
          <p:cNvPr id="27" name="Google Shape;27;p3"/>
          <p:cNvSpPr txBox="1"/>
          <p:nvPr>
            <p:ph idx="18" type="ctrTitle"/>
          </p:nvPr>
        </p:nvSpPr>
        <p:spPr>
          <a:xfrm>
            <a:off x="643488" y="3863900"/>
            <a:ext cx="2076000" cy="1962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200"/>
              <a:buFont typeface="Roboto Black"/>
              <a:buNone/>
              <a:defRPr b="0" sz="1200">
                <a:latin typeface="Roboto Black"/>
                <a:ea typeface="Roboto Black"/>
                <a:cs typeface="Roboto Black"/>
                <a:sym typeface="Roboto Black"/>
              </a:defRPr>
            </a:lvl1pPr>
            <a:lvl2pPr lvl="1" rtl="0" algn="r">
              <a:spcBef>
                <a:spcPts val="0"/>
              </a:spcBef>
              <a:spcAft>
                <a:spcPts val="0"/>
              </a:spcAft>
              <a:buSzPts val="1200"/>
              <a:buFont typeface="Roboto Black"/>
              <a:buNone/>
              <a:defRPr b="0" sz="1200">
                <a:latin typeface="Roboto Black"/>
                <a:ea typeface="Roboto Black"/>
                <a:cs typeface="Roboto Black"/>
                <a:sym typeface="Roboto Black"/>
              </a:defRPr>
            </a:lvl2pPr>
            <a:lvl3pPr lvl="2" rtl="0" algn="r">
              <a:spcBef>
                <a:spcPts val="0"/>
              </a:spcBef>
              <a:spcAft>
                <a:spcPts val="0"/>
              </a:spcAft>
              <a:buSzPts val="1200"/>
              <a:buFont typeface="Roboto Black"/>
              <a:buNone/>
              <a:defRPr b="0" sz="1200">
                <a:latin typeface="Roboto Black"/>
                <a:ea typeface="Roboto Black"/>
                <a:cs typeface="Roboto Black"/>
                <a:sym typeface="Roboto Black"/>
              </a:defRPr>
            </a:lvl3pPr>
            <a:lvl4pPr lvl="3" rtl="0" algn="r">
              <a:spcBef>
                <a:spcPts val="0"/>
              </a:spcBef>
              <a:spcAft>
                <a:spcPts val="0"/>
              </a:spcAft>
              <a:buSzPts val="1200"/>
              <a:buFont typeface="Roboto Black"/>
              <a:buNone/>
              <a:defRPr b="0" sz="1200">
                <a:latin typeface="Roboto Black"/>
                <a:ea typeface="Roboto Black"/>
                <a:cs typeface="Roboto Black"/>
                <a:sym typeface="Roboto Black"/>
              </a:defRPr>
            </a:lvl4pPr>
            <a:lvl5pPr lvl="4" rtl="0" algn="r">
              <a:spcBef>
                <a:spcPts val="0"/>
              </a:spcBef>
              <a:spcAft>
                <a:spcPts val="0"/>
              </a:spcAft>
              <a:buSzPts val="1200"/>
              <a:buFont typeface="Roboto Black"/>
              <a:buNone/>
              <a:defRPr b="0" sz="1200">
                <a:latin typeface="Roboto Black"/>
                <a:ea typeface="Roboto Black"/>
                <a:cs typeface="Roboto Black"/>
                <a:sym typeface="Roboto Black"/>
              </a:defRPr>
            </a:lvl5pPr>
            <a:lvl6pPr lvl="5" rtl="0" algn="r">
              <a:spcBef>
                <a:spcPts val="0"/>
              </a:spcBef>
              <a:spcAft>
                <a:spcPts val="0"/>
              </a:spcAft>
              <a:buSzPts val="1200"/>
              <a:buFont typeface="Roboto Black"/>
              <a:buNone/>
              <a:defRPr b="0" sz="1200">
                <a:latin typeface="Roboto Black"/>
                <a:ea typeface="Roboto Black"/>
                <a:cs typeface="Roboto Black"/>
                <a:sym typeface="Roboto Black"/>
              </a:defRPr>
            </a:lvl6pPr>
            <a:lvl7pPr lvl="6" rtl="0" algn="r">
              <a:spcBef>
                <a:spcPts val="0"/>
              </a:spcBef>
              <a:spcAft>
                <a:spcPts val="0"/>
              </a:spcAft>
              <a:buSzPts val="1200"/>
              <a:buFont typeface="Roboto Black"/>
              <a:buNone/>
              <a:defRPr b="0" sz="1200">
                <a:latin typeface="Roboto Black"/>
                <a:ea typeface="Roboto Black"/>
                <a:cs typeface="Roboto Black"/>
                <a:sym typeface="Roboto Black"/>
              </a:defRPr>
            </a:lvl7pPr>
            <a:lvl8pPr lvl="7" rtl="0" algn="r">
              <a:spcBef>
                <a:spcPts val="0"/>
              </a:spcBef>
              <a:spcAft>
                <a:spcPts val="0"/>
              </a:spcAft>
              <a:buSzPts val="1200"/>
              <a:buFont typeface="Roboto Black"/>
              <a:buNone/>
              <a:defRPr b="0" sz="1200">
                <a:latin typeface="Roboto Black"/>
                <a:ea typeface="Roboto Black"/>
                <a:cs typeface="Roboto Black"/>
                <a:sym typeface="Roboto Black"/>
              </a:defRPr>
            </a:lvl8pPr>
            <a:lvl9pPr lvl="8" rtl="0" algn="r">
              <a:spcBef>
                <a:spcPts val="0"/>
              </a:spcBef>
              <a:spcAft>
                <a:spcPts val="0"/>
              </a:spcAft>
              <a:buSzPts val="1200"/>
              <a:buFont typeface="Roboto Black"/>
              <a:buNone/>
              <a:defRPr b="0" sz="1200">
                <a:latin typeface="Roboto Black"/>
                <a:ea typeface="Roboto Black"/>
                <a:cs typeface="Roboto Black"/>
                <a:sym typeface="Roboto Black"/>
              </a:defRPr>
            </a:lvl9pPr>
          </a:lstStyle>
          <a:p/>
        </p:txBody>
      </p:sp>
      <p:sp>
        <p:nvSpPr>
          <p:cNvPr id="28" name="Google Shape;28;p3"/>
          <p:cNvSpPr txBox="1"/>
          <p:nvPr>
            <p:ph idx="19" type="ctrTitle"/>
          </p:nvPr>
        </p:nvSpPr>
        <p:spPr>
          <a:xfrm>
            <a:off x="6424513" y="2050763"/>
            <a:ext cx="2076000" cy="1962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Font typeface="Roboto Black"/>
              <a:buNone/>
              <a:defRPr b="0" sz="1200">
                <a:latin typeface="Roboto Black"/>
                <a:ea typeface="Roboto Black"/>
                <a:cs typeface="Roboto Black"/>
                <a:sym typeface="Roboto Black"/>
              </a:defRPr>
            </a:lvl1pPr>
            <a:lvl2pPr lvl="1" rtl="0">
              <a:spcBef>
                <a:spcPts val="0"/>
              </a:spcBef>
              <a:spcAft>
                <a:spcPts val="0"/>
              </a:spcAft>
              <a:buSzPts val="1200"/>
              <a:buFont typeface="Roboto Black"/>
              <a:buNone/>
              <a:defRPr b="0" sz="1200">
                <a:latin typeface="Roboto Black"/>
                <a:ea typeface="Roboto Black"/>
                <a:cs typeface="Roboto Black"/>
                <a:sym typeface="Roboto Black"/>
              </a:defRPr>
            </a:lvl2pPr>
            <a:lvl3pPr lvl="2" rtl="0">
              <a:spcBef>
                <a:spcPts val="0"/>
              </a:spcBef>
              <a:spcAft>
                <a:spcPts val="0"/>
              </a:spcAft>
              <a:buSzPts val="1200"/>
              <a:buFont typeface="Roboto Black"/>
              <a:buNone/>
              <a:defRPr b="0" sz="1200">
                <a:latin typeface="Roboto Black"/>
                <a:ea typeface="Roboto Black"/>
                <a:cs typeface="Roboto Black"/>
                <a:sym typeface="Roboto Black"/>
              </a:defRPr>
            </a:lvl3pPr>
            <a:lvl4pPr lvl="3" rtl="0">
              <a:spcBef>
                <a:spcPts val="0"/>
              </a:spcBef>
              <a:spcAft>
                <a:spcPts val="0"/>
              </a:spcAft>
              <a:buSzPts val="1200"/>
              <a:buFont typeface="Roboto Black"/>
              <a:buNone/>
              <a:defRPr b="0" sz="1200">
                <a:latin typeface="Roboto Black"/>
                <a:ea typeface="Roboto Black"/>
                <a:cs typeface="Roboto Black"/>
                <a:sym typeface="Roboto Black"/>
              </a:defRPr>
            </a:lvl4pPr>
            <a:lvl5pPr lvl="4" rtl="0">
              <a:spcBef>
                <a:spcPts val="0"/>
              </a:spcBef>
              <a:spcAft>
                <a:spcPts val="0"/>
              </a:spcAft>
              <a:buSzPts val="1200"/>
              <a:buFont typeface="Roboto Black"/>
              <a:buNone/>
              <a:defRPr b="0" sz="1200">
                <a:latin typeface="Roboto Black"/>
                <a:ea typeface="Roboto Black"/>
                <a:cs typeface="Roboto Black"/>
                <a:sym typeface="Roboto Black"/>
              </a:defRPr>
            </a:lvl5pPr>
            <a:lvl6pPr lvl="5" rtl="0">
              <a:spcBef>
                <a:spcPts val="0"/>
              </a:spcBef>
              <a:spcAft>
                <a:spcPts val="0"/>
              </a:spcAft>
              <a:buSzPts val="1200"/>
              <a:buFont typeface="Roboto Black"/>
              <a:buNone/>
              <a:defRPr b="0" sz="1200">
                <a:latin typeface="Roboto Black"/>
                <a:ea typeface="Roboto Black"/>
                <a:cs typeface="Roboto Black"/>
                <a:sym typeface="Roboto Black"/>
              </a:defRPr>
            </a:lvl6pPr>
            <a:lvl7pPr lvl="6" rtl="0">
              <a:spcBef>
                <a:spcPts val="0"/>
              </a:spcBef>
              <a:spcAft>
                <a:spcPts val="0"/>
              </a:spcAft>
              <a:buSzPts val="1200"/>
              <a:buFont typeface="Roboto Black"/>
              <a:buNone/>
              <a:defRPr b="0" sz="1200">
                <a:latin typeface="Roboto Black"/>
                <a:ea typeface="Roboto Black"/>
                <a:cs typeface="Roboto Black"/>
                <a:sym typeface="Roboto Black"/>
              </a:defRPr>
            </a:lvl7pPr>
            <a:lvl8pPr lvl="7" rtl="0">
              <a:spcBef>
                <a:spcPts val="0"/>
              </a:spcBef>
              <a:spcAft>
                <a:spcPts val="0"/>
              </a:spcAft>
              <a:buSzPts val="1200"/>
              <a:buFont typeface="Roboto Black"/>
              <a:buNone/>
              <a:defRPr b="0" sz="1200">
                <a:latin typeface="Roboto Black"/>
                <a:ea typeface="Roboto Black"/>
                <a:cs typeface="Roboto Black"/>
                <a:sym typeface="Roboto Black"/>
              </a:defRPr>
            </a:lvl8pPr>
            <a:lvl9pPr lvl="8" rtl="0">
              <a:spcBef>
                <a:spcPts val="0"/>
              </a:spcBef>
              <a:spcAft>
                <a:spcPts val="0"/>
              </a:spcAft>
              <a:buSzPts val="1200"/>
              <a:buFont typeface="Roboto Black"/>
              <a:buNone/>
              <a:defRPr b="0" sz="1200">
                <a:latin typeface="Roboto Black"/>
                <a:ea typeface="Roboto Black"/>
                <a:cs typeface="Roboto Black"/>
                <a:sym typeface="Roboto Black"/>
              </a:defRPr>
            </a:lvl9pPr>
          </a:lstStyle>
          <a:p/>
        </p:txBody>
      </p:sp>
      <p:sp>
        <p:nvSpPr>
          <p:cNvPr id="29" name="Google Shape;29;p3"/>
          <p:cNvSpPr txBox="1"/>
          <p:nvPr>
            <p:ph idx="20" type="ctrTitle"/>
          </p:nvPr>
        </p:nvSpPr>
        <p:spPr>
          <a:xfrm>
            <a:off x="6424513" y="2974963"/>
            <a:ext cx="2076000" cy="1962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Font typeface="Roboto Black"/>
              <a:buNone/>
              <a:defRPr b="0" sz="1200">
                <a:latin typeface="Roboto Black"/>
                <a:ea typeface="Roboto Black"/>
                <a:cs typeface="Roboto Black"/>
                <a:sym typeface="Roboto Black"/>
              </a:defRPr>
            </a:lvl1pPr>
            <a:lvl2pPr lvl="1" rtl="0">
              <a:spcBef>
                <a:spcPts val="0"/>
              </a:spcBef>
              <a:spcAft>
                <a:spcPts val="0"/>
              </a:spcAft>
              <a:buSzPts val="1200"/>
              <a:buFont typeface="Roboto Black"/>
              <a:buNone/>
              <a:defRPr b="0" sz="1200">
                <a:latin typeface="Roboto Black"/>
                <a:ea typeface="Roboto Black"/>
                <a:cs typeface="Roboto Black"/>
                <a:sym typeface="Roboto Black"/>
              </a:defRPr>
            </a:lvl2pPr>
            <a:lvl3pPr lvl="2" rtl="0">
              <a:spcBef>
                <a:spcPts val="0"/>
              </a:spcBef>
              <a:spcAft>
                <a:spcPts val="0"/>
              </a:spcAft>
              <a:buSzPts val="1200"/>
              <a:buFont typeface="Roboto Black"/>
              <a:buNone/>
              <a:defRPr b="0" sz="1200">
                <a:latin typeface="Roboto Black"/>
                <a:ea typeface="Roboto Black"/>
                <a:cs typeface="Roboto Black"/>
                <a:sym typeface="Roboto Black"/>
              </a:defRPr>
            </a:lvl3pPr>
            <a:lvl4pPr lvl="3" rtl="0">
              <a:spcBef>
                <a:spcPts val="0"/>
              </a:spcBef>
              <a:spcAft>
                <a:spcPts val="0"/>
              </a:spcAft>
              <a:buSzPts val="1200"/>
              <a:buFont typeface="Roboto Black"/>
              <a:buNone/>
              <a:defRPr b="0" sz="1200">
                <a:latin typeface="Roboto Black"/>
                <a:ea typeface="Roboto Black"/>
                <a:cs typeface="Roboto Black"/>
                <a:sym typeface="Roboto Black"/>
              </a:defRPr>
            </a:lvl4pPr>
            <a:lvl5pPr lvl="4" rtl="0">
              <a:spcBef>
                <a:spcPts val="0"/>
              </a:spcBef>
              <a:spcAft>
                <a:spcPts val="0"/>
              </a:spcAft>
              <a:buSzPts val="1200"/>
              <a:buFont typeface="Roboto Black"/>
              <a:buNone/>
              <a:defRPr b="0" sz="1200">
                <a:latin typeface="Roboto Black"/>
                <a:ea typeface="Roboto Black"/>
                <a:cs typeface="Roboto Black"/>
                <a:sym typeface="Roboto Black"/>
              </a:defRPr>
            </a:lvl5pPr>
            <a:lvl6pPr lvl="5" rtl="0">
              <a:spcBef>
                <a:spcPts val="0"/>
              </a:spcBef>
              <a:spcAft>
                <a:spcPts val="0"/>
              </a:spcAft>
              <a:buSzPts val="1200"/>
              <a:buFont typeface="Roboto Black"/>
              <a:buNone/>
              <a:defRPr b="0" sz="1200">
                <a:latin typeface="Roboto Black"/>
                <a:ea typeface="Roboto Black"/>
                <a:cs typeface="Roboto Black"/>
                <a:sym typeface="Roboto Black"/>
              </a:defRPr>
            </a:lvl6pPr>
            <a:lvl7pPr lvl="6" rtl="0">
              <a:spcBef>
                <a:spcPts val="0"/>
              </a:spcBef>
              <a:spcAft>
                <a:spcPts val="0"/>
              </a:spcAft>
              <a:buSzPts val="1200"/>
              <a:buFont typeface="Roboto Black"/>
              <a:buNone/>
              <a:defRPr b="0" sz="1200">
                <a:latin typeface="Roboto Black"/>
                <a:ea typeface="Roboto Black"/>
                <a:cs typeface="Roboto Black"/>
                <a:sym typeface="Roboto Black"/>
              </a:defRPr>
            </a:lvl7pPr>
            <a:lvl8pPr lvl="7" rtl="0">
              <a:spcBef>
                <a:spcPts val="0"/>
              </a:spcBef>
              <a:spcAft>
                <a:spcPts val="0"/>
              </a:spcAft>
              <a:buSzPts val="1200"/>
              <a:buFont typeface="Roboto Black"/>
              <a:buNone/>
              <a:defRPr b="0" sz="1200">
                <a:latin typeface="Roboto Black"/>
                <a:ea typeface="Roboto Black"/>
                <a:cs typeface="Roboto Black"/>
                <a:sym typeface="Roboto Black"/>
              </a:defRPr>
            </a:lvl8pPr>
            <a:lvl9pPr lvl="8" rtl="0">
              <a:spcBef>
                <a:spcPts val="0"/>
              </a:spcBef>
              <a:spcAft>
                <a:spcPts val="0"/>
              </a:spcAft>
              <a:buSzPts val="1200"/>
              <a:buFont typeface="Roboto Black"/>
              <a:buNone/>
              <a:defRPr b="0" sz="1200">
                <a:latin typeface="Roboto Black"/>
                <a:ea typeface="Roboto Black"/>
                <a:cs typeface="Roboto Black"/>
                <a:sym typeface="Roboto Black"/>
              </a:defRPr>
            </a:lvl9pPr>
          </a:lstStyle>
          <a:p/>
        </p:txBody>
      </p:sp>
      <p:sp>
        <p:nvSpPr>
          <p:cNvPr id="30" name="Google Shape;30;p3"/>
          <p:cNvSpPr txBox="1"/>
          <p:nvPr>
            <p:ph idx="21" type="ctrTitle"/>
          </p:nvPr>
        </p:nvSpPr>
        <p:spPr>
          <a:xfrm>
            <a:off x="6424513" y="3863900"/>
            <a:ext cx="2076000" cy="1962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Font typeface="Roboto Black"/>
              <a:buNone/>
              <a:defRPr b="0" sz="1200">
                <a:latin typeface="Roboto Black"/>
                <a:ea typeface="Roboto Black"/>
                <a:cs typeface="Roboto Black"/>
                <a:sym typeface="Roboto Black"/>
              </a:defRPr>
            </a:lvl1pPr>
            <a:lvl2pPr lvl="1" rtl="0">
              <a:spcBef>
                <a:spcPts val="0"/>
              </a:spcBef>
              <a:spcAft>
                <a:spcPts val="0"/>
              </a:spcAft>
              <a:buSzPts val="1200"/>
              <a:buFont typeface="Roboto Black"/>
              <a:buNone/>
              <a:defRPr b="0" sz="1200">
                <a:latin typeface="Roboto Black"/>
                <a:ea typeface="Roboto Black"/>
                <a:cs typeface="Roboto Black"/>
                <a:sym typeface="Roboto Black"/>
              </a:defRPr>
            </a:lvl2pPr>
            <a:lvl3pPr lvl="2" rtl="0">
              <a:spcBef>
                <a:spcPts val="0"/>
              </a:spcBef>
              <a:spcAft>
                <a:spcPts val="0"/>
              </a:spcAft>
              <a:buSzPts val="1200"/>
              <a:buFont typeface="Roboto Black"/>
              <a:buNone/>
              <a:defRPr b="0" sz="1200">
                <a:latin typeface="Roboto Black"/>
                <a:ea typeface="Roboto Black"/>
                <a:cs typeface="Roboto Black"/>
                <a:sym typeface="Roboto Black"/>
              </a:defRPr>
            </a:lvl3pPr>
            <a:lvl4pPr lvl="3" rtl="0">
              <a:spcBef>
                <a:spcPts val="0"/>
              </a:spcBef>
              <a:spcAft>
                <a:spcPts val="0"/>
              </a:spcAft>
              <a:buSzPts val="1200"/>
              <a:buFont typeface="Roboto Black"/>
              <a:buNone/>
              <a:defRPr b="0" sz="1200">
                <a:latin typeface="Roboto Black"/>
                <a:ea typeface="Roboto Black"/>
                <a:cs typeface="Roboto Black"/>
                <a:sym typeface="Roboto Black"/>
              </a:defRPr>
            </a:lvl4pPr>
            <a:lvl5pPr lvl="4" rtl="0">
              <a:spcBef>
                <a:spcPts val="0"/>
              </a:spcBef>
              <a:spcAft>
                <a:spcPts val="0"/>
              </a:spcAft>
              <a:buSzPts val="1200"/>
              <a:buFont typeface="Roboto Black"/>
              <a:buNone/>
              <a:defRPr b="0" sz="1200">
                <a:latin typeface="Roboto Black"/>
                <a:ea typeface="Roboto Black"/>
                <a:cs typeface="Roboto Black"/>
                <a:sym typeface="Roboto Black"/>
              </a:defRPr>
            </a:lvl5pPr>
            <a:lvl6pPr lvl="5" rtl="0">
              <a:spcBef>
                <a:spcPts val="0"/>
              </a:spcBef>
              <a:spcAft>
                <a:spcPts val="0"/>
              </a:spcAft>
              <a:buSzPts val="1200"/>
              <a:buFont typeface="Roboto Black"/>
              <a:buNone/>
              <a:defRPr b="0" sz="1200">
                <a:latin typeface="Roboto Black"/>
                <a:ea typeface="Roboto Black"/>
                <a:cs typeface="Roboto Black"/>
                <a:sym typeface="Roboto Black"/>
              </a:defRPr>
            </a:lvl6pPr>
            <a:lvl7pPr lvl="6" rtl="0">
              <a:spcBef>
                <a:spcPts val="0"/>
              </a:spcBef>
              <a:spcAft>
                <a:spcPts val="0"/>
              </a:spcAft>
              <a:buSzPts val="1200"/>
              <a:buFont typeface="Roboto Black"/>
              <a:buNone/>
              <a:defRPr b="0" sz="1200">
                <a:latin typeface="Roboto Black"/>
                <a:ea typeface="Roboto Black"/>
                <a:cs typeface="Roboto Black"/>
                <a:sym typeface="Roboto Black"/>
              </a:defRPr>
            </a:lvl7pPr>
            <a:lvl8pPr lvl="7" rtl="0">
              <a:spcBef>
                <a:spcPts val="0"/>
              </a:spcBef>
              <a:spcAft>
                <a:spcPts val="0"/>
              </a:spcAft>
              <a:buSzPts val="1200"/>
              <a:buFont typeface="Roboto Black"/>
              <a:buNone/>
              <a:defRPr b="0" sz="1200">
                <a:latin typeface="Roboto Black"/>
                <a:ea typeface="Roboto Black"/>
                <a:cs typeface="Roboto Black"/>
                <a:sym typeface="Roboto Black"/>
              </a:defRPr>
            </a:lvl8pPr>
            <a:lvl9pPr lvl="8" rtl="0">
              <a:spcBef>
                <a:spcPts val="0"/>
              </a:spcBef>
              <a:spcAft>
                <a:spcPts val="0"/>
              </a:spcAft>
              <a:buSzPts val="1200"/>
              <a:buFont typeface="Roboto Black"/>
              <a:buNone/>
              <a:defRPr b="0" sz="1200">
                <a:latin typeface="Roboto Black"/>
                <a:ea typeface="Roboto Black"/>
                <a:cs typeface="Roboto Black"/>
                <a:sym typeface="Roboto Black"/>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 IMAGE">
  <p:cSld name="TITLE_2">
    <p:bg>
      <p:bgPr>
        <a:gradFill>
          <a:gsLst>
            <a:gs pos="0">
              <a:srgbClr val="052643"/>
            </a:gs>
            <a:gs pos="100000">
              <a:srgbClr val="041523"/>
            </a:gs>
          </a:gsLst>
          <a:path path="circle">
            <a:fillToRect b="50%" l="50%" r="50%" t="50%"/>
          </a:path>
          <a:tileRect/>
        </a:gradFill>
      </p:bgPr>
    </p:bg>
    <p:spTree>
      <p:nvGrpSpPr>
        <p:cNvPr id="31" name="Shape 31"/>
        <p:cNvGrpSpPr/>
        <p:nvPr/>
      </p:nvGrpSpPr>
      <p:grpSpPr>
        <a:xfrm>
          <a:off x="0" y="0"/>
          <a:ext cx="0" cy="0"/>
          <a:chOff x="0" y="0"/>
          <a:chExt cx="0" cy="0"/>
        </a:xfrm>
      </p:grpSpPr>
      <p:sp>
        <p:nvSpPr>
          <p:cNvPr id="32" name="Google Shape;32;p4"/>
          <p:cNvSpPr txBox="1"/>
          <p:nvPr>
            <p:ph type="ctrTitle"/>
          </p:nvPr>
        </p:nvSpPr>
        <p:spPr>
          <a:xfrm>
            <a:off x="4893700" y="1737500"/>
            <a:ext cx="3530400" cy="606600"/>
          </a:xfrm>
          <a:prstGeom prst="rect">
            <a:avLst/>
          </a:prstGeom>
        </p:spPr>
        <p:txBody>
          <a:bodyPr anchorCtr="0" anchor="b" bIns="91425" lIns="91425" spcFirstLastPara="1" rIns="91425" wrap="square" tIns="91425">
            <a:noAutofit/>
          </a:bodyPr>
          <a:lstStyle>
            <a:lvl1pPr lvl="0" rtl="0">
              <a:spcBef>
                <a:spcPts val="0"/>
              </a:spcBef>
              <a:spcAft>
                <a:spcPts val="0"/>
              </a:spcAft>
              <a:buSzPts val="3600"/>
              <a:buFont typeface="Roboto Black"/>
              <a:buNone/>
              <a:defRPr b="0" sz="3600">
                <a:latin typeface="Roboto Black"/>
                <a:ea typeface="Roboto Black"/>
                <a:cs typeface="Roboto Black"/>
                <a:sym typeface="Roboto Black"/>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33" name="Google Shape;33;p4"/>
          <p:cNvSpPr txBox="1"/>
          <p:nvPr>
            <p:ph idx="1" type="subTitle"/>
          </p:nvPr>
        </p:nvSpPr>
        <p:spPr>
          <a:xfrm>
            <a:off x="4893700" y="2746375"/>
            <a:ext cx="3457500" cy="1420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100"/>
              <a:buNone/>
              <a:defRPr sz="1100"/>
            </a:lvl1pPr>
            <a:lvl2pPr lvl="1" rtl="0">
              <a:lnSpc>
                <a:spcPct val="100000"/>
              </a:lnSpc>
              <a:spcBef>
                <a:spcPts val="0"/>
              </a:spcBef>
              <a:spcAft>
                <a:spcPts val="0"/>
              </a:spcAft>
              <a:buSzPts val="1200"/>
              <a:buFont typeface="Roboto Mono Regular"/>
              <a:buNone/>
              <a:defRPr sz="1200">
                <a:latin typeface="Roboto Mono Regular"/>
                <a:ea typeface="Roboto Mono Regular"/>
                <a:cs typeface="Roboto Mono Regular"/>
                <a:sym typeface="Roboto Mono Regular"/>
              </a:defRPr>
            </a:lvl2pPr>
            <a:lvl3pPr lvl="2" rtl="0">
              <a:lnSpc>
                <a:spcPct val="100000"/>
              </a:lnSpc>
              <a:spcBef>
                <a:spcPts val="0"/>
              </a:spcBef>
              <a:spcAft>
                <a:spcPts val="0"/>
              </a:spcAft>
              <a:buSzPts val="1200"/>
              <a:buFont typeface="Roboto Mono Regular"/>
              <a:buNone/>
              <a:defRPr sz="1200">
                <a:latin typeface="Roboto Mono Regular"/>
                <a:ea typeface="Roboto Mono Regular"/>
                <a:cs typeface="Roboto Mono Regular"/>
                <a:sym typeface="Roboto Mono Regular"/>
              </a:defRPr>
            </a:lvl3pPr>
            <a:lvl4pPr lvl="3" rtl="0">
              <a:lnSpc>
                <a:spcPct val="100000"/>
              </a:lnSpc>
              <a:spcBef>
                <a:spcPts val="0"/>
              </a:spcBef>
              <a:spcAft>
                <a:spcPts val="0"/>
              </a:spcAft>
              <a:buSzPts val="1200"/>
              <a:buFont typeface="Roboto Mono Regular"/>
              <a:buNone/>
              <a:defRPr sz="1200">
                <a:latin typeface="Roboto Mono Regular"/>
                <a:ea typeface="Roboto Mono Regular"/>
                <a:cs typeface="Roboto Mono Regular"/>
                <a:sym typeface="Roboto Mono Regular"/>
              </a:defRPr>
            </a:lvl4pPr>
            <a:lvl5pPr lvl="4" rtl="0">
              <a:lnSpc>
                <a:spcPct val="100000"/>
              </a:lnSpc>
              <a:spcBef>
                <a:spcPts val="0"/>
              </a:spcBef>
              <a:spcAft>
                <a:spcPts val="0"/>
              </a:spcAft>
              <a:buSzPts val="1200"/>
              <a:buFont typeface="Roboto Mono Regular"/>
              <a:buNone/>
              <a:defRPr sz="1200">
                <a:latin typeface="Roboto Mono Regular"/>
                <a:ea typeface="Roboto Mono Regular"/>
                <a:cs typeface="Roboto Mono Regular"/>
                <a:sym typeface="Roboto Mono Regular"/>
              </a:defRPr>
            </a:lvl5pPr>
            <a:lvl6pPr lvl="5" rtl="0">
              <a:lnSpc>
                <a:spcPct val="100000"/>
              </a:lnSpc>
              <a:spcBef>
                <a:spcPts val="0"/>
              </a:spcBef>
              <a:spcAft>
                <a:spcPts val="0"/>
              </a:spcAft>
              <a:buSzPts val="1200"/>
              <a:buFont typeface="Roboto Mono Regular"/>
              <a:buNone/>
              <a:defRPr sz="1200">
                <a:latin typeface="Roboto Mono Regular"/>
                <a:ea typeface="Roboto Mono Regular"/>
                <a:cs typeface="Roboto Mono Regular"/>
                <a:sym typeface="Roboto Mono Regular"/>
              </a:defRPr>
            </a:lvl6pPr>
            <a:lvl7pPr lvl="6" rtl="0">
              <a:lnSpc>
                <a:spcPct val="100000"/>
              </a:lnSpc>
              <a:spcBef>
                <a:spcPts val="0"/>
              </a:spcBef>
              <a:spcAft>
                <a:spcPts val="0"/>
              </a:spcAft>
              <a:buSzPts val="1200"/>
              <a:buFont typeface="Roboto Mono Regular"/>
              <a:buNone/>
              <a:defRPr sz="1200">
                <a:latin typeface="Roboto Mono Regular"/>
                <a:ea typeface="Roboto Mono Regular"/>
                <a:cs typeface="Roboto Mono Regular"/>
                <a:sym typeface="Roboto Mono Regular"/>
              </a:defRPr>
            </a:lvl7pPr>
            <a:lvl8pPr lvl="7" rtl="0">
              <a:lnSpc>
                <a:spcPct val="100000"/>
              </a:lnSpc>
              <a:spcBef>
                <a:spcPts val="0"/>
              </a:spcBef>
              <a:spcAft>
                <a:spcPts val="0"/>
              </a:spcAft>
              <a:buSzPts val="1200"/>
              <a:buFont typeface="Roboto Mono Regular"/>
              <a:buNone/>
              <a:defRPr sz="1200">
                <a:latin typeface="Roboto Mono Regular"/>
                <a:ea typeface="Roboto Mono Regular"/>
                <a:cs typeface="Roboto Mono Regular"/>
                <a:sym typeface="Roboto Mono Regular"/>
              </a:defRPr>
            </a:lvl8pPr>
            <a:lvl9pPr lvl="8" rtl="0">
              <a:lnSpc>
                <a:spcPct val="100000"/>
              </a:lnSpc>
              <a:spcBef>
                <a:spcPts val="0"/>
              </a:spcBef>
              <a:spcAft>
                <a:spcPts val="0"/>
              </a:spcAft>
              <a:buSzPts val="1200"/>
              <a:buFont typeface="Roboto Mono Regular"/>
              <a:buNone/>
              <a:defRPr sz="1200">
                <a:latin typeface="Roboto Mono Regular"/>
                <a:ea typeface="Roboto Mono Regular"/>
                <a:cs typeface="Roboto Mono Regular"/>
                <a:sym typeface="Roboto Mono Regular"/>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p:cSld name="TITLE_1_1">
    <p:bg>
      <p:bgPr>
        <a:gradFill>
          <a:gsLst>
            <a:gs pos="0">
              <a:srgbClr val="052643"/>
            </a:gs>
            <a:gs pos="100000">
              <a:srgbClr val="041523"/>
            </a:gs>
          </a:gsLst>
          <a:path path="circle">
            <a:fillToRect b="50%" l="50%" r="50%" t="50%"/>
          </a:path>
          <a:tileRect/>
        </a:gradFill>
      </p:bgPr>
    </p:bg>
    <p:spTree>
      <p:nvGrpSpPr>
        <p:cNvPr id="34" name="Shape 34"/>
        <p:cNvGrpSpPr/>
        <p:nvPr/>
      </p:nvGrpSpPr>
      <p:grpSpPr>
        <a:xfrm>
          <a:off x="0" y="0"/>
          <a:ext cx="0" cy="0"/>
          <a:chOff x="0" y="0"/>
          <a:chExt cx="0" cy="0"/>
        </a:xfrm>
      </p:grpSpPr>
      <p:sp>
        <p:nvSpPr>
          <p:cNvPr id="35" name="Google Shape;35;p5"/>
          <p:cNvSpPr txBox="1"/>
          <p:nvPr>
            <p:ph idx="1" type="subTitle"/>
          </p:nvPr>
        </p:nvSpPr>
        <p:spPr>
          <a:xfrm>
            <a:off x="819931" y="3340125"/>
            <a:ext cx="1889400" cy="502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sz="1100"/>
            </a:lvl1pPr>
            <a:lvl2pPr lvl="1" rtl="0" algn="ctr">
              <a:lnSpc>
                <a:spcPct val="100000"/>
              </a:lnSpc>
              <a:spcBef>
                <a:spcPts val="0"/>
              </a:spcBef>
              <a:spcAft>
                <a:spcPts val="0"/>
              </a:spcAft>
              <a:buSzPts val="1100"/>
              <a:buNone/>
              <a:defRPr sz="1100"/>
            </a:lvl2pPr>
            <a:lvl3pPr lvl="2" rtl="0" algn="ctr">
              <a:lnSpc>
                <a:spcPct val="100000"/>
              </a:lnSpc>
              <a:spcBef>
                <a:spcPts val="0"/>
              </a:spcBef>
              <a:spcAft>
                <a:spcPts val="0"/>
              </a:spcAft>
              <a:buSzPts val="1100"/>
              <a:buNone/>
              <a:defRPr sz="1100"/>
            </a:lvl3pPr>
            <a:lvl4pPr lvl="3" rtl="0" algn="ctr">
              <a:lnSpc>
                <a:spcPct val="100000"/>
              </a:lnSpc>
              <a:spcBef>
                <a:spcPts val="0"/>
              </a:spcBef>
              <a:spcAft>
                <a:spcPts val="0"/>
              </a:spcAft>
              <a:buSzPts val="1100"/>
              <a:buNone/>
              <a:defRPr sz="1100"/>
            </a:lvl4pPr>
            <a:lvl5pPr lvl="4" rtl="0" algn="ctr">
              <a:lnSpc>
                <a:spcPct val="100000"/>
              </a:lnSpc>
              <a:spcBef>
                <a:spcPts val="0"/>
              </a:spcBef>
              <a:spcAft>
                <a:spcPts val="0"/>
              </a:spcAft>
              <a:buSzPts val="1100"/>
              <a:buNone/>
              <a:defRPr sz="1100"/>
            </a:lvl5pPr>
            <a:lvl6pPr lvl="5" rtl="0" algn="ctr">
              <a:lnSpc>
                <a:spcPct val="100000"/>
              </a:lnSpc>
              <a:spcBef>
                <a:spcPts val="0"/>
              </a:spcBef>
              <a:spcAft>
                <a:spcPts val="0"/>
              </a:spcAft>
              <a:buSzPts val="1100"/>
              <a:buNone/>
              <a:defRPr sz="1100"/>
            </a:lvl6pPr>
            <a:lvl7pPr lvl="6" rtl="0" algn="ctr">
              <a:lnSpc>
                <a:spcPct val="100000"/>
              </a:lnSpc>
              <a:spcBef>
                <a:spcPts val="0"/>
              </a:spcBef>
              <a:spcAft>
                <a:spcPts val="0"/>
              </a:spcAft>
              <a:buSzPts val="1100"/>
              <a:buNone/>
              <a:defRPr sz="1100"/>
            </a:lvl7pPr>
            <a:lvl8pPr lvl="7" rtl="0" algn="ctr">
              <a:lnSpc>
                <a:spcPct val="100000"/>
              </a:lnSpc>
              <a:spcBef>
                <a:spcPts val="0"/>
              </a:spcBef>
              <a:spcAft>
                <a:spcPts val="0"/>
              </a:spcAft>
              <a:buSzPts val="1100"/>
              <a:buNone/>
              <a:defRPr sz="1100"/>
            </a:lvl8pPr>
            <a:lvl9pPr lvl="8" rtl="0" algn="ctr">
              <a:lnSpc>
                <a:spcPct val="100000"/>
              </a:lnSpc>
              <a:spcBef>
                <a:spcPts val="0"/>
              </a:spcBef>
              <a:spcAft>
                <a:spcPts val="0"/>
              </a:spcAft>
              <a:buSzPts val="1100"/>
              <a:buNone/>
              <a:defRPr sz="1100"/>
            </a:lvl9pPr>
          </a:lstStyle>
          <a:p/>
        </p:txBody>
      </p:sp>
      <p:sp>
        <p:nvSpPr>
          <p:cNvPr id="36" name="Google Shape;36;p5"/>
          <p:cNvSpPr txBox="1"/>
          <p:nvPr>
            <p:ph idx="2" type="subTitle"/>
          </p:nvPr>
        </p:nvSpPr>
        <p:spPr>
          <a:xfrm>
            <a:off x="6434656" y="3340125"/>
            <a:ext cx="1889400" cy="502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sz="1100"/>
            </a:lvl1pPr>
            <a:lvl2pPr lvl="1" rtl="0" algn="ctr">
              <a:lnSpc>
                <a:spcPct val="100000"/>
              </a:lnSpc>
              <a:spcBef>
                <a:spcPts val="0"/>
              </a:spcBef>
              <a:spcAft>
                <a:spcPts val="0"/>
              </a:spcAft>
              <a:buSzPts val="1100"/>
              <a:buNone/>
              <a:defRPr sz="1100"/>
            </a:lvl2pPr>
            <a:lvl3pPr lvl="2" rtl="0" algn="ctr">
              <a:lnSpc>
                <a:spcPct val="100000"/>
              </a:lnSpc>
              <a:spcBef>
                <a:spcPts val="0"/>
              </a:spcBef>
              <a:spcAft>
                <a:spcPts val="0"/>
              </a:spcAft>
              <a:buSzPts val="1100"/>
              <a:buNone/>
              <a:defRPr sz="1100"/>
            </a:lvl3pPr>
            <a:lvl4pPr lvl="3" rtl="0" algn="ctr">
              <a:lnSpc>
                <a:spcPct val="100000"/>
              </a:lnSpc>
              <a:spcBef>
                <a:spcPts val="0"/>
              </a:spcBef>
              <a:spcAft>
                <a:spcPts val="0"/>
              </a:spcAft>
              <a:buSzPts val="1100"/>
              <a:buNone/>
              <a:defRPr sz="1100"/>
            </a:lvl4pPr>
            <a:lvl5pPr lvl="4" rtl="0" algn="ctr">
              <a:lnSpc>
                <a:spcPct val="100000"/>
              </a:lnSpc>
              <a:spcBef>
                <a:spcPts val="0"/>
              </a:spcBef>
              <a:spcAft>
                <a:spcPts val="0"/>
              </a:spcAft>
              <a:buSzPts val="1100"/>
              <a:buNone/>
              <a:defRPr sz="1100"/>
            </a:lvl5pPr>
            <a:lvl6pPr lvl="5" rtl="0" algn="ctr">
              <a:lnSpc>
                <a:spcPct val="100000"/>
              </a:lnSpc>
              <a:spcBef>
                <a:spcPts val="0"/>
              </a:spcBef>
              <a:spcAft>
                <a:spcPts val="0"/>
              </a:spcAft>
              <a:buSzPts val="1100"/>
              <a:buNone/>
              <a:defRPr sz="1100"/>
            </a:lvl6pPr>
            <a:lvl7pPr lvl="6" rtl="0" algn="ctr">
              <a:lnSpc>
                <a:spcPct val="100000"/>
              </a:lnSpc>
              <a:spcBef>
                <a:spcPts val="0"/>
              </a:spcBef>
              <a:spcAft>
                <a:spcPts val="0"/>
              </a:spcAft>
              <a:buSzPts val="1100"/>
              <a:buNone/>
              <a:defRPr sz="1100"/>
            </a:lvl7pPr>
            <a:lvl8pPr lvl="7" rtl="0" algn="ctr">
              <a:lnSpc>
                <a:spcPct val="100000"/>
              </a:lnSpc>
              <a:spcBef>
                <a:spcPts val="0"/>
              </a:spcBef>
              <a:spcAft>
                <a:spcPts val="0"/>
              </a:spcAft>
              <a:buSzPts val="1100"/>
              <a:buNone/>
              <a:defRPr sz="1100"/>
            </a:lvl8pPr>
            <a:lvl9pPr lvl="8" rtl="0" algn="ctr">
              <a:lnSpc>
                <a:spcPct val="100000"/>
              </a:lnSpc>
              <a:spcBef>
                <a:spcPts val="0"/>
              </a:spcBef>
              <a:spcAft>
                <a:spcPts val="0"/>
              </a:spcAft>
              <a:buSzPts val="1100"/>
              <a:buNone/>
              <a:defRPr sz="1100"/>
            </a:lvl9pPr>
          </a:lstStyle>
          <a:p/>
        </p:txBody>
      </p:sp>
      <p:sp>
        <p:nvSpPr>
          <p:cNvPr id="37" name="Google Shape;37;p5"/>
          <p:cNvSpPr txBox="1"/>
          <p:nvPr>
            <p:ph idx="3" type="subTitle"/>
          </p:nvPr>
        </p:nvSpPr>
        <p:spPr>
          <a:xfrm>
            <a:off x="3633931" y="3340125"/>
            <a:ext cx="1889400" cy="502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sz="1100"/>
            </a:lvl1pPr>
            <a:lvl2pPr lvl="1" rtl="0" algn="ctr">
              <a:lnSpc>
                <a:spcPct val="100000"/>
              </a:lnSpc>
              <a:spcBef>
                <a:spcPts val="0"/>
              </a:spcBef>
              <a:spcAft>
                <a:spcPts val="0"/>
              </a:spcAft>
              <a:buSzPts val="1100"/>
              <a:buNone/>
              <a:defRPr sz="1100"/>
            </a:lvl2pPr>
            <a:lvl3pPr lvl="2" rtl="0" algn="ctr">
              <a:lnSpc>
                <a:spcPct val="100000"/>
              </a:lnSpc>
              <a:spcBef>
                <a:spcPts val="0"/>
              </a:spcBef>
              <a:spcAft>
                <a:spcPts val="0"/>
              </a:spcAft>
              <a:buSzPts val="1100"/>
              <a:buNone/>
              <a:defRPr sz="1100"/>
            </a:lvl3pPr>
            <a:lvl4pPr lvl="3" rtl="0" algn="ctr">
              <a:lnSpc>
                <a:spcPct val="100000"/>
              </a:lnSpc>
              <a:spcBef>
                <a:spcPts val="0"/>
              </a:spcBef>
              <a:spcAft>
                <a:spcPts val="0"/>
              </a:spcAft>
              <a:buSzPts val="1100"/>
              <a:buNone/>
              <a:defRPr sz="1100"/>
            </a:lvl4pPr>
            <a:lvl5pPr lvl="4" rtl="0" algn="ctr">
              <a:lnSpc>
                <a:spcPct val="100000"/>
              </a:lnSpc>
              <a:spcBef>
                <a:spcPts val="0"/>
              </a:spcBef>
              <a:spcAft>
                <a:spcPts val="0"/>
              </a:spcAft>
              <a:buSzPts val="1100"/>
              <a:buNone/>
              <a:defRPr sz="1100"/>
            </a:lvl5pPr>
            <a:lvl6pPr lvl="5" rtl="0" algn="ctr">
              <a:lnSpc>
                <a:spcPct val="100000"/>
              </a:lnSpc>
              <a:spcBef>
                <a:spcPts val="0"/>
              </a:spcBef>
              <a:spcAft>
                <a:spcPts val="0"/>
              </a:spcAft>
              <a:buSzPts val="1100"/>
              <a:buNone/>
              <a:defRPr sz="1100"/>
            </a:lvl6pPr>
            <a:lvl7pPr lvl="6" rtl="0" algn="ctr">
              <a:lnSpc>
                <a:spcPct val="100000"/>
              </a:lnSpc>
              <a:spcBef>
                <a:spcPts val="0"/>
              </a:spcBef>
              <a:spcAft>
                <a:spcPts val="0"/>
              </a:spcAft>
              <a:buSzPts val="1100"/>
              <a:buNone/>
              <a:defRPr sz="1100"/>
            </a:lvl7pPr>
            <a:lvl8pPr lvl="7" rtl="0" algn="ctr">
              <a:lnSpc>
                <a:spcPct val="100000"/>
              </a:lnSpc>
              <a:spcBef>
                <a:spcPts val="0"/>
              </a:spcBef>
              <a:spcAft>
                <a:spcPts val="0"/>
              </a:spcAft>
              <a:buSzPts val="1100"/>
              <a:buNone/>
              <a:defRPr sz="1100"/>
            </a:lvl8pPr>
            <a:lvl9pPr lvl="8" rtl="0" algn="ctr">
              <a:lnSpc>
                <a:spcPct val="100000"/>
              </a:lnSpc>
              <a:spcBef>
                <a:spcPts val="0"/>
              </a:spcBef>
              <a:spcAft>
                <a:spcPts val="0"/>
              </a:spcAft>
              <a:buSzPts val="1100"/>
              <a:buNone/>
              <a:defRPr sz="1100"/>
            </a:lvl9pPr>
          </a:lstStyle>
          <a:p/>
        </p:txBody>
      </p:sp>
      <p:sp>
        <p:nvSpPr>
          <p:cNvPr id="38" name="Google Shape;38;p5"/>
          <p:cNvSpPr txBox="1"/>
          <p:nvPr>
            <p:ph type="ctrTitle"/>
          </p:nvPr>
        </p:nvSpPr>
        <p:spPr>
          <a:xfrm>
            <a:off x="726631" y="3274550"/>
            <a:ext cx="2076000" cy="1962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
              <a:buFont typeface="Roboto Black"/>
              <a:buNone/>
              <a:defRPr b="0" sz="1200">
                <a:latin typeface="Roboto Black"/>
                <a:ea typeface="Roboto Black"/>
                <a:cs typeface="Roboto Black"/>
                <a:sym typeface="Roboto Black"/>
              </a:defRPr>
            </a:lvl1pPr>
            <a:lvl2pPr lvl="1" rtl="0" algn="ctr">
              <a:spcBef>
                <a:spcPts val="0"/>
              </a:spcBef>
              <a:spcAft>
                <a:spcPts val="0"/>
              </a:spcAft>
              <a:buSzPts val="1200"/>
              <a:buFont typeface="Roboto Black"/>
              <a:buNone/>
              <a:defRPr b="0" sz="1200">
                <a:latin typeface="Roboto Black"/>
                <a:ea typeface="Roboto Black"/>
                <a:cs typeface="Roboto Black"/>
                <a:sym typeface="Roboto Black"/>
              </a:defRPr>
            </a:lvl2pPr>
            <a:lvl3pPr lvl="2" rtl="0" algn="ctr">
              <a:spcBef>
                <a:spcPts val="0"/>
              </a:spcBef>
              <a:spcAft>
                <a:spcPts val="0"/>
              </a:spcAft>
              <a:buSzPts val="1200"/>
              <a:buFont typeface="Roboto Black"/>
              <a:buNone/>
              <a:defRPr b="0" sz="1200">
                <a:latin typeface="Roboto Black"/>
                <a:ea typeface="Roboto Black"/>
                <a:cs typeface="Roboto Black"/>
                <a:sym typeface="Roboto Black"/>
              </a:defRPr>
            </a:lvl3pPr>
            <a:lvl4pPr lvl="3" rtl="0" algn="ctr">
              <a:spcBef>
                <a:spcPts val="0"/>
              </a:spcBef>
              <a:spcAft>
                <a:spcPts val="0"/>
              </a:spcAft>
              <a:buSzPts val="1200"/>
              <a:buFont typeface="Roboto Black"/>
              <a:buNone/>
              <a:defRPr b="0" sz="1200">
                <a:latin typeface="Roboto Black"/>
                <a:ea typeface="Roboto Black"/>
                <a:cs typeface="Roboto Black"/>
                <a:sym typeface="Roboto Black"/>
              </a:defRPr>
            </a:lvl4pPr>
            <a:lvl5pPr lvl="4" rtl="0" algn="ctr">
              <a:spcBef>
                <a:spcPts val="0"/>
              </a:spcBef>
              <a:spcAft>
                <a:spcPts val="0"/>
              </a:spcAft>
              <a:buSzPts val="1200"/>
              <a:buFont typeface="Roboto Black"/>
              <a:buNone/>
              <a:defRPr b="0" sz="1200">
                <a:latin typeface="Roboto Black"/>
                <a:ea typeface="Roboto Black"/>
                <a:cs typeface="Roboto Black"/>
                <a:sym typeface="Roboto Black"/>
              </a:defRPr>
            </a:lvl5pPr>
            <a:lvl6pPr lvl="5" rtl="0" algn="ctr">
              <a:spcBef>
                <a:spcPts val="0"/>
              </a:spcBef>
              <a:spcAft>
                <a:spcPts val="0"/>
              </a:spcAft>
              <a:buSzPts val="1200"/>
              <a:buFont typeface="Roboto Black"/>
              <a:buNone/>
              <a:defRPr b="0" sz="1200">
                <a:latin typeface="Roboto Black"/>
                <a:ea typeface="Roboto Black"/>
                <a:cs typeface="Roboto Black"/>
                <a:sym typeface="Roboto Black"/>
              </a:defRPr>
            </a:lvl6pPr>
            <a:lvl7pPr lvl="6" rtl="0" algn="ctr">
              <a:spcBef>
                <a:spcPts val="0"/>
              </a:spcBef>
              <a:spcAft>
                <a:spcPts val="0"/>
              </a:spcAft>
              <a:buSzPts val="1200"/>
              <a:buFont typeface="Roboto Black"/>
              <a:buNone/>
              <a:defRPr b="0" sz="1200">
                <a:latin typeface="Roboto Black"/>
                <a:ea typeface="Roboto Black"/>
                <a:cs typeface="Roboto Black"/>
                <a:sym typeface="Roboto Black"/>
              </a:defRPr>
            </a:lvl7pPr>
            <a:lvl8pPr lvl="7" rtl="0" algn="ctr">
              <a:spcBef>
                <a:spcPts val="0"/>
              </a:spcBef>
              <a:spcAft>
                <a:spcPts val="0"/>
              </a:spcAft>
              <a:buSzPts val="1200"/>
              <a:buFont typeface="Roboto Black"/>
              <a:buNone/>
              <a:defRPr b="0" sz="1200">
                <a:latin typeface="Roboto Black"/>
                <a:ea typeface="Roboto Black"/>
                <a:cs typeface="Roboto Black"/>
                <a:sym typeface="Roboto Black"/>
              </a:defRPr>
            </a:lvl8pPr>
            <a:lvl9pPr lvl="8" rtl="0" algn="ctr">
              <a:spcBef>
                <a:spcPts val="0"/>
              </a:spcBef>
              <a:spcAft>
                <a:spcPts val="0"/>
              </a:spcAft>
              <a:buSzPts val="1200"/>
              <a:buFont typeface="Roboto Black"/>
              <a:buNone/>
              <a:defRPr b="0" sz="1200">
                <a:latin typeface="Roboto Black"/>
                <a:ea typeface="Roboto Black"/>
                <a:cs typeface="Roboto Black"/>
                <a:sym typeface="Roboto Black"/>
              </a:defRPr>
            </a:lvl9pPr>
          </a:lstStyle>
          <a:p/>
        </p:txBody>
      </p:sp>
      <p:sp>
        <p:nvSpPr>
          <p:cNvPr id="39" name="Google Shape;39;p5"/>
          <p:cNvSpPr txBox="1"/>
          <p:nvPr>
            <p:ph idx="4" type="ctrTitle"/>
          </p:nvPr>
        </p:nvSpPr>
        <p:spPr>
          <a:xfrm>
            <a:off x="6341356" y="3274550"/>
            <a:ext cx="2076000" cy="1962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
              <a:buFont typeface="Roboto Black"/>
              <a:buNone/>
              <a:defRPr b="0" sz="1200">
                <a:latin typeface="Roboto Black"/>
                <a:ea typeface="Roboto Black"/>
                <a:cs typeface="Roboto Black"/>
                <a:sym typeface="Roboto Black"/>
              </a:defRPr>
            </a:lvl1pPr>
            <a:lvl2pPr lvl="1" rtl="0" algn="ctr">
              <a:spcBef>
                <a:spcPts val="0"/>
              </a:spcBef>
              <a:spcAft>
                <a:spcPts val="0"/>
              </a:spcAft>
              <a:buSzPts val="1200"/>
              <a:buFont typeface="Roboto Black"/>
              <a:buNone/>
              <a:defRPr b="0" sz="1200">
                <a:latin typeface="Roboto Black"/>
                <a:ea typeface="Roboto Black"/>
                <a:cs typeface="Roboto Black"/>
                <a:sym typeface="Roboto Black"/>
              </a:defRPr>
            </a:lvl2pPr>
            <a:lvl3pPr lvl="2" rtl="0" algn="ctr">
              <a:spcBef>
                <a:spcPts val="0"/>
              </a:spcBef>
              <a:spcAft>
                <a:spcPts val="0"/>
              </a:spcAft>
              <a:buSzPts val="1200"/>
              <a:buFont typeface="Roboto Black"/>
              <a:buNone/>
              <a:defRPr b="0" sz="1200">
                <a:latin typeface="Roboto Black"/>
                <a:ea typeface="Roboto Black"/>
                <a:cs typeface="Roboto Black"/>
                <a:sym typeface="Roboto Black"/>
              </a:defRPr>
            </a:lvl3pPr>
            <a:lvl4pPr lvl="3" rtl="0" algn="ctr">
              <a:spcBef>
                <a:spcPts val="0"/>
              </a:spcBef>
              <a:spcAft>
                <a:spcPts val="0"/>
              </a:spcAft>
              <a:buSzPts val="1200"/>
              <a:buFont typeface="Roboto Black"/>
              <a:buNone/>
              <a:defRPr b="0" sz="1200">
                <a:latin typeface="Roboto Black"/>
                <a:ea typeface="Roboto Black"/>
                <a:cs typeface="Roboto Black"/>
                <a:sym typeface="Roboto Black"/>
              </a:defRPr>
            </a:lvl4pPr>
            <a:lvl5pPr lvl="4" rtl="0" algn="ctr">
              <a:spcBef>
                <a:spcPts val="0"/>
              </a:spcBef>
              <a:spcAft>
                <a:spcPts val="0"/>
              </a:spcAft>
              <a:buSzPts val="1200"/>
              <a:buFont typeface="Roboto Black"/>
              <a:buNone/>
              <a:defRPr b="0" sz="1200">
                <a:latin typeface="Roboto Black"/>
                <a:ea typeface="Roboto Black"/>
                <a:cs typeface="Roboto Black"/>
                <a:sym typeface="Roboto Black"/>
              </a:defRPr>
            </a:lvl5pPr>
            <a:lvl6pPr lvl="5" rtl="0" algn="ctr">
              <a:spcBef>
                <a:spcPts val="0"/>
              </a:spcBef>
              <a:spcAft>
                <a:spcPts val="0"/>
              </a:spcAft>
              <a:buSzPts val="1200"/>
              <a:buFont typeface="Roboto Black"/>
              <a:buNone/>
              <a:defRPr b="0" sz="1200">
                <a:latin typeface="Roboto Black"/>
                <a:ea typeface="Roboto Black"/>
                <a:cs typeface="Roboto Black"/>
                <a:sym typeface="Roboto Black"/>
              </a:defRPr>
            </a:lvl6pPr>
            <a:lvl7pPr lvl="6" rtl="0" algn="ctr">
              <a:spcBef>
                <a:spcPts val="0"/>
              </a:spcBef>
              <a:spcAft>
                <a:spcPts val="0"/>
              </a:spcAft>
              <a:buSzPts val="1200"/>
              <a:buFont typeface="Roboto Black"/>
              <a:buNone/>
              <a:defRPr b="0" sz="1200">
                <a:latin typeface="Roboto Black"/>
                <a:ea typeface="Roboto Black"/>
                <a:cs typeface="Roboto Black"/>
                <a:sym typeface="Roboto Black"/>
              </a:defRPr>
            </a:lvl7pPr>
            <a:lvl8pPr lvl="7" rtl="0" algn="ctr">
              <a:spcBef>
                <a:spcPts val="0"/>
              </a:spcBef>
              <a:spcAft>
                <a:spcPts val="0"/>
              </a:spcAft>
              <a:buSzPts val="1200"/>
              <a:buFont typeface="Roboto Black"/>
              <a:buNone/>
              <a:defRPr b="0" sz="1200">
                <a:latin typeface="Roboto Black"/>
                <a:ea typeface="Roboto Black"/>
                <a:cs typeface="Roboto Black"/>
                <a:sym typeface="Roboto Black"/>
              </a:defRPr>
            </a:lvl8pPr>
            <a:lvl9pPr lvl="8" rtl="0" algn="ctr">
              <a:spcBef>
                <a:spcPts val="0"/>
              </a:spcBef>
              <a:spcAft>
                <a:spcPts val="0"/>
              </a:spcAft>
              <a:buSzPts val="1200"/>
              <a:buFont typeface="Roboto Black"/>
              <a:buNone/>
              <a:defRPr b="0" sz="1200">
                <a:latin typeface="Roboto Black"/>
                <a:ea typeface="Roboto Black"/>
                <a:cs typeface="Roboto Black"/>
                <a:sym typeface="Roboto Black"/>
              </a:defRPr>
            </a:lvl9pPr>
          </a:lstStyle>
          <a:p/>
        </p:txBody>
      </p:sp>
      <p:sp>
        <p:nvSpPr>
          <p:cNvPr id="40" name="Google Shape;40;p5"/>
          <p:cNvSpPr txBox="1"/>
          <p:nvPr>
            <p:ph idx="5" type="ctrTitle"/>
          </p:nvPr>
        </p:nvSpPr>
        <p:spPr>
          <a:xfrm>
            <a:off x="3540631" y="3274550"/>
            <a:ext cx="2076000" cy="1962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
              <a:buFont typeface="Roboto Black"/>
              <a:buNone/>
              <a:defRPr b="0" sz="1200">
                <a:latin typeface="Roboto Black"/>
                <a:ea typeface="Roboto Black"/>
                <a:cs typeface="Roboto Black"/>
                <a:sym typeface="Roboto Black"/>
              </a:defRPr>
            </a:lvl1pPr>
            <a:lvl2pPr lvl="1" rtl="0" algn="ctr">
              <a:spcBef>
                <a:spcPts val="0"/>
              </a:spcBef>
              <a:spcAft>
                <a:spcPts val="0"/>
              </a:spcAft>
              <a:buSzPts val="1200"/>
              <a:buFont typeface="Roboto Black"/>
              <a:buNone/>
              <a:defRPr b="0" sz="1200">
                <a:latin typeface="Roboto Black"/>
                <a:ea typeface="Roboto Black"/>
                <a:cs typeface="Roboto Black"/>
                <a:sym typeface="Roboto Black"/>
              </a:defRPr>
            </a:lvl2pPr>
            <a:lvl3pPr lvl="2" rtl="0" algn="ctr">
              <a:spcBef>
                <a:spcPts val="0"/>
              </a:spcBef>
              <a:spcAft>
                <a:spcPts val="0"/>
              </a:spcAft>
              <a:buSzPts val="1200"/>
              <a:buFont typeface="Roboto Black"/>
              <a:buNone/>
              <a:defRPr b="0" sz="1200">
                <a:latin typeface="Roboto Black"/>
                <a:ea typeface="Roboto Black"/>
                <a:cs typeface="Roboto Black"/>
                <a:sym typeface="Roboto Black"/>
              </a:defRPr>
            </a:lvl3pPr>
            <a:lvl4pPr lvl="3" rtl="0" algn="ctr">
              <a:spcBef>
                <a:spcPts val="0"/>
              </a:spcBef>
              <a:spcAft>
                <a:spcPts val="0"/>
              </a:spcAft>
              <a:buSzPts val="1200"/>
              <a:buFont typeface="Roboto Black"/>
              <a:buNone/>
              <a:defRPr b="0" sz="1200">
                <a:latin typeface="Roboto Black"/>
                <a:ea typeface="Roboto Black"/>
                <a:cs typeface="Roboto Black"/>
                <a:sym typeface="Roboto Black"/>
              </a:defRPr>
            </a:lvl4pPr>
            <a:lvl5pPr lvl="4" rtl="0" algn="ctr">
              <a:spcBef>
                <a:spcPts val="0"/>
              </a:spcBef>
              <a:spcAft>
                <a:spcPts val="0"/>
              </a:spcAft>
              <a:buSzPts val="1200"/>
              <a:buFont typeface="Roboto Black"/>
              <a:buNone/>
              <a:defRPr b="0" sz="1200">
                <a:latin typeface="Roboto Black"/>
                <a:ea typeface="Roboto Black"/>
                <a:cs typeface="Roboto Black"/>
                <a:sym typeface="Roboto Black"/>
              </a:defRPr>
            </a:lvl5pPr>
            <a:lvl6pPr lvl="5" rtl="0" algn="ctr">
              <a:spcBef>
                <a:spcPts val="0"/>
              </a:spcBef>
              <a:spcAft>
                <a:spcPts val="0"/>
              </a:spcAft>
              <a:buSzPts val="1200"/>
              <a:buFont typeface="Roboto Black"/>
              <a:buNone/>
              <a:defRPr b="0" sz="1200">
                <a:latin typeface="Roboto Black"/>
                <a:ea typeface="Roboto Black"/>
                <a:cs typeface="Roboto Black"/>
                <a:sym typeface="Roboto Black"/>
              </a:defRPr>
            </a:lvl6pPr>
            <a:lvl7pPr lvl="6" rtl="0" algn="ctr">
              <a:spcBef>
                <a:spcPts val="0"/>
              </a:spcBef>
              <a:spcAft>
                <a:spcPts val="0"/>
              </a:spcAft>
              <a:buSzPts val="1200"/>
              <a:buFont typeface="Roboto Black"/>
              <a:buNone/>
              <a:defRPr b="0" sz="1200">
                <a:latin typeface="Roboto Black"/>
                <a:ea typeface="Roboto Black"/>
                <a:cs typeface="Roboto Black"/>
                <a:sym typeface="Roboto Black"/>
              </a:defRPr>
            </a:lvl7pPr>
            <a:lvl8pPr lvl="7" rtl="0" algn="ctr">
              <a:spcBef>
                <a:spcPts val="0"/>
              </a:spcBef>
              <a:spcAft>
                <a:spcPts val="0"/>
              </a:spcAft>
              <a:buSzPts val="1200"/>
              <a:buFont typeface="Roboto Black"/>
              <a:buNone/>
              <a:defRPr b="0" sz="1200">
                <a:latin typeface="Roboto Black"/>
                <a:ea typeface="Roboto Black"/>
                <a:cs typeface="Roboto Black"/>
                <a:sym typeface="Roboto Black"/>
              </a:defRPr>
            </a:lvl8pPr>
            <a:lvl9pPr lvl="8" rtl="0" algn="ctr">
              <a:spcBef>
                <a:spcPts val="0"/>
              </a:spcBef>
              <a:spcAft>
                <a:spcPts val="0"/>
              </a:spcAft>
              <a:buSzPts val="1200"/>
              <a:buFont typeface="Roboto Black"/>
              <a:buNone/>
              <a:defRPr b="0" sz="1200">
                <a:latin typeface="Roboto Black"/>
                <a:ea typeface="Roboto Black"/>
                <a:cs typeface="Roboto Black"/>
                <a:sym typeface="Roboto Black"/>
              </a:defRPr>
            </a:lvl9pPr>
          </a:lstStyle>
          <a:p/>
        </p:txBody>
      </p:sp>
      <p:sp>
        <p:nvSpPr>
          <p:cNvPr id="41" name="Google Shape;41;p5"/>
          <p:cNvSpPr txBox="1"/>
          <p:nvPr>
            <p:ph idx="6" type="ctrTitle"/>
          </p:nvPr>
        </p:nvSpPr>
        <p:spPr>
          <a:xfrm>
            <a:off x="311700" y="644550"/>
            <a:ext cx="8520600" cy="606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000"/>
              <a:buFont typeface="Roboto Black"/>
              <a:buNone/>
              <a:defRPr b="0" sz="3000">
                <a:latin typeface="Roboto Black"/>
                <a:ea typeface="Roboto Black"/>
                <a:cs typeface="Roboto Black"/>
                <a:sym typeface="Roboto Black"/>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2_1">
    <p:bg>
      <p:bgPr>
        <a:gradFill>
          <a:gsLst>
            <a:gs pos="0">
              <a:srgbClr val="052643"/>
            </a:gs>
            <a:gs pos="100000">
              <a:srgbClr val="041523"/>
            </a:gs>
          </a:gsLst>
          <a:path path="circle">
            <a:fillToRect b="50%" l="50%" r="50%" t="50%"/>
          </a:path>
          <a:tileRect/>
        </a:gradFill>
      </p:bgPr>
    </p:bg>
    <p:spTree>
      <p:nvGrpSpPr>
        <p:cNvPr id="42" name="Shape 42"/>
        <p:cNvGrpSpPr/>
        <p:nvPr/>
      </p:nvGrpSpPr>
      <p:grpSpPr>
        <a:xfrm>
          <a:off x="0" y="0"/>
          <a:ext cx="0" cy="0"/>
          <a:chOff x="0" y="0"/>
          <a:chExt cx="0" cy="0"/>
        </a:xfrm>
      </p:grpSpPr>
      <p:sp>
        <p:nvSpPr>
          <p:cNvPr id="43" name="Google Shape;43;p6"/>
          <p:cNvSpPr/>
          <p:nvPr/>
        </p:nvSpPr>
        <p:spPr>
          <a:xfrm>
            <a:off x="2080188" y="1291650"/>
            <a:ext cx="4910700" cy="2560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txBox="1"/>
          <p:nvPr>
            <p:ph type="ctrTitle"/>
          </p:nvPr>
        </p:nvSpPr>
        <p:spPr>
          <a:xfrm>
            <a:off x="2770350" y="1558300"/>
            <a:ext cx="3530400" cy="19401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0E2A47"/>
              </a:buClr>
              <a:buSzPts val="1200"/>
              <a:buNone/>
              <a:defRPr sz="1200">
                <a:solidFill>
                  <a:srgbClr val="0E2A47"/>
                </a:solidFill>
              </a:defRPr>
            </a:lvl1pPr>
            <a:lvl2pPr lvl="1" rtl="0" algn="ctr">
              <a:spcBef>
                <a:spcPts val="0"/>
              </a:spcBef>
              <a:spcAft>
                <a:spcPts val="0"/>
              </a:spcAft>
              <a:buClr>
                <a:srgbClr val="0E2A47"/>
              </a:buClr>
              <a:buSzPts val="5200"/>
              <a:buNone/>
              <a:defRPr sz="5200">
                <a:solidFill>
                  <a:srgbClr val="0E2A47"/>
                </a:solidFill>
              </a:defRPr>
            </a:lvl2pPr>
            <a:lvl3pPr lvl="2" rtl="0" algn="ctr">
              <a:spcBef>
                <a:spcPts val="0"/>
              </a:spcBef>
              <a:spcAft>
                <a:spcPts val="0"/>
              </a:spcAft>
              <a:buClr>
                <a:srgbClr val="0E2A47"/>
              </a:buClr>
              <a:buSzPts val="5200"/>
              <a:buNone/>
              <a:defRPr sz="5200">
                <a:solidFill>
                  <a:srgbClr val="0E2A47"/>
                </a:solidFill>
              </a:defRPr>
            </a:lvl3pPr>
            <a:lvl4pPr lvl="3" rtl="0" algn="ctr">
              <a:spcBef>
                <a:spcPts val="0"/>
              </a:spcBef>
              <a:spcAft>
                <a:spcPts val="0"/>
              </a:spcAft>
              <a:buClr>
                <a:srgbClr val="0E2A47"/>
              </a:buClr>
              <a:buSzPts val="5200"/>
              <a:buNone/>
              <a:defRPr sz="5200">
                <a:solidFill>
                  <a:srgbClr val="0E2A47"/>
                </a:solidFill>
              </a:defRPr>
            </a:lvl4pPr>
            <a:lvl5pPr lvl="4" rtl="0" algn="ctr">
              <a:spcBef>
                <a:spcPts val="0"/>
              </a:spcBef>
              <a:spcAft>
                <a:spcPts val="0"/>
              </a:spcAft>
              <a:buClr>
                <a:srgbClr val="0E2A47"/>
              </a:buClr>
              <a:buSzPts val="5200"/>
              <a:buNone/>
              <a:defRPr sz="5200">
                <a:solidFill>
                  <a:srgbClr val="0E2A47"/>
                </a:solidFill>
              </a:defRPr>
            </a:lvl5pPr>
            <a:lvl6pPr lvl="5" rtl="0" algn="ctr">
              <a:spcBef>
                <a:spcPts val="0"/>
              </a:spcBef>
              <a:spcAft>
                <a:spcPts val="0"/>
              </a:spcAft>
              <a:buClr>
                <a:srgbClr val="0E2A47"/>
              </a:buClr>
              <a:buSzPts val="5200"/>
              <a:buNone/>
              <a:defRPr sz="5200">
                <a:solidFill>
                  <a:srgbClr val="0E2A47"/>
                </a:solidFill>
              </a:defRPr>
            </a:lvl6pPr>
            <a:lvl7pPr lvl="6" rtl="0" algn="ctr">
              <a:spcBef>
                <a:spcPts val="0"/>
              </a:spcBef>
              <a:spcAft>
                <a:spcPts val="0"/>
              </a:spcAft>
              <a:buClr>
                <a:srgbClr val="0E2A47"/>
              </a:buClr>
              <a:buSzPts val="5200"/>
              <a:buNone/>
              <a:defRPr sz="5200">
                <a:solidFill>
                  <a:srgbClr val="0E2A47"/>
                </a:solidFill>
              </a:defRPr>
            </a:lvl7pPr>
            <a:lvl8pPr lvl="7" rtl="0" algn="ctr">
              <a:spcBef>
                <a:spcPts val="0"/>
              </a:spcBef>
              <a:spcAft>
                <a:spcPts val="0"/>
              </a:spcAft>
              <a:buClr>
                <a:srgbClr val="0E2A47"/>
              </a:buClr>
              <a:buSzPts val="5200"/>
              <a:buNone/>
              <a:defRPr sz="5200">
                <a:solidFill>
                  <a:srgbClr val="0E2A47"/>
                </a:solidFill>
              </a:defRPr>
            </a:lvl8pPr>
            <a:lvl9pPr lvl="8" rtl="0" algn="ctr">
              <a:spcBef>
                <a:spcPts val="0"/>
              </a:spcBef>
              <a:spcAft>
                <a:spcPts val="0"/>
              </a:spcAft>
              <a:buClr>
                <a:srgbClr val="0E2A47"/>
              </a:buClr>
              <a:buSzPts val="5200"/>
              <a:buNone/>
              <a:defRPr sz="5200">
                <a:solidFill>
                  <a:srgbClr val="0E2A47"/>
                </a:solidFill>
              </a:defRPr>
            </a:lvl9pPr>
          </a:lstStyle>
          <a:p/>
        </p:txBody>
      </p:sp>
      <p:sp>
        <p:nvSpPr>
          <p:cNvPr id="45" name="Google Shape;45;p6"/>
          <p:cNvSpPr txBox="1"/>
          <p:nvPr>
            <p:ph idx="1" type="subTitle"/>
          </p:nvPr>
        </p:nvSpPr>
        <p:spPr>
          <a:xfrm>
            <a:off x="2806800" y="1757550"/>
            <a:ext cx="3457500" cy="1420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E2A47"/>
              </a:buClr>
              <a:buSzPts val="1800"/>
              <a:buNone/>
              <a:defRPr>
                <a:solidFill>
                  <a:srgbClr val="0E2A47"/>
                </a:solidFill>
              </a:defRPr>
            </a:lvl1pPr>
            <a:lvl2pPr lvl="1" rtl="0" algn="ctr">
              <a:lnSpc>
                <a:spcPct val="100000"/>
              </a:lnSpc>
              <a:spcBef>
                <a:spcPts val="0"/>
              </a:spcBef>
              <a:spcAft>
                <a:spcPts val="0"/>
              </a:spcAft>
              <a:buClr>
                <a:srgbClr val="0E2A47"/>
              </a:buClr>
              <a:buSzPts val="1200"/>
              <a:buNone/>
              <a:defRPr sz="1200">
                <a:solidFill>
                  <a:srgbClr val="0E2A47"/>
                </a:solidFill>
              </a:defRPr>
            </a:lvl2pPr>
            <a:lvl3pPr lvl="2" rtl="0" algn="ctr">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3pPr>
            <a:lvl4pPr lvl="3" rtl="0" algn="ctr">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4pPr>
            <a:lvl5pPr lvl="4" rtl="0" algn="ctr">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5pPr>
            <a:lvl6pPr lvl="5" rtl="0" algn="ctr">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6pPr>
            <a:lvl7pPr lvl="6" rtl="0" algn="ctr">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7pPr>
            <a:lvl8pPr lvl="7" rtl="0" algn="ctr">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8pPr>
            <a:lvl9pPr lvl="8" rtl="0" algn="ctr">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1">
  <p:cSld name="TITLE_1_1_1">
    <p:bg>
      <p:bgPr>
        <a:gradFill>
          <a:gsLst>
            <a:gs pos="0">
              <a:srgbClr val="052643"/>
            </a:gs>
            <a:gs pos="100000">
              <a:srgbClr val="041523"/>
            </a:gs>
          </a:gsLst>
          <a:path path="circle">
            <a:fillToRect b="50%" l="50%" r="50%" t="50%"/>
          </a:path>
          <a:tileRect/>
        </a:gradFill>
      </p:bgPr>
    </p:bg>
    <p:spTree>
      <p:nvGrpSpPr>
        <p:cNvPr id="46" name="Shape 46"/>
        <p:cNvGrpSpPr/>
        <p:nvPr/>
      </p:nvGrpSpPr>
      <p:grpSpPr>
        <a:xfrm>
          <a:off x="0" y="0"/>
          <a:ext cx="0" cy="0"/>
          <a:chOff x="0" y="0"/>
          <a:chExt cx="0" cy="0"/>
        </a:xfrm>
      </p:grpSpPr>
      <p:sp>
        <p:nvSpPr>
          <p:cNvPr id="47" name="Google Shape;47;p7"/>
          <p:cNvSpPr txBox="1"/>
          <p:nvPr>
            <p:ph type="ctrTitle"/>
          </p:nvPr>
        </p:nvSpPr>
        <p:spPr>
          <a:xfrm>
            <a:off x="1557931" y="2064013"/>
            <a:ext cx="2076000" cy="1962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1pPr>
            <a:lvl2pPr lvl="1"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2pPr>
            <a:lvl3pPr lvl="2"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3pPr>
            <a:lvl4pPr lvl="3"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4pPr>
            <a:lvl5pPr lvl="4"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5pPr>
            <a:lvl6pPr lvl="5"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6pPr>
            <a:lvl7pPr lvl="6"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7pPr>
            <a:lvl8pPr lvl="7"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8pPr>
            <a:lvl9pPr lvl="8"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9pPr>
          </a:lstStyle>
          <a:p/>
        </p:txBody>
      </p:sp>
      <p:sp>
        <p:nvSpPr>
          <p:cNvPr id="48" name="Google Shape;48;p7"/>
          <p:cNvSpPr txBox="1"/>
          <p:nvPr>
            <p:ph idx="2" type="ctrTitle"/>
          </p:nvPr>
        </p:nvSpPr>
        <p:spPr>
          <a:xfrm>
            <a:off x="1557931" y="3466700"/>
            <a:ext cx="2076000" cy="1962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1pPr>
            <a:lvl2pPr lvl="1"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2pPr>
            <a:lvl3pPr lvl="2"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3pPr>
            <a:lvl4pPr lvl="3"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4pPr>
            <a:lvl5pPr lvl="4"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5pPr>
            <a:lvl6pPr lvl="5"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6pPr>
            <a:lvl7pPr lvl="6"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7pPr>
            <a:lvl8pPr lvl="7"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8pPr>
            <a:lvl9pPr lvl="8"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9pPr>
          </a:lstStyle>
          <a:p/>
        </p:txBody>
      </p:sp>
      <p:sp>
        <p:nvSpPr>
          <p:cNvPr id="49" name="Google Shape;49;p7"/>
          <p:cNvSpPr txBox="1"/>
          <p:nvPr>
            <p:ph idx="3" type="ctrTitle"/>
          </p:nvPr>
        </p:nvSpPr>
        <p:spPr>
          <a:xfrm>
            <a:off x="1557931" y="2765356"/>
            <a:ext cx="2076000" cy="1962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1pPr>
            <a:lvl2pPr lvl="1"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2pPr>
            <a:lvl3pPr lvl="2"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3pPr>
            <a:lvl4pPr lvl="3"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4pPr>
            <a:lvl5pPr lvl="4"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5pPr>
            <a:lvl6pPr lvl="5"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6pPr>
            <a:lvl7pPr lvl="6"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7pPr>
            <a:lvl8pPr lvl="7"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8pPr>
            <a:lvl9pPr lvl="8"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9pPr>
          </a:lstStyle>
          <a:p/>
        </p:txBody>
      </p:sp>
      <p:sp>
        <p:nvSpPr>
          <p:cNvPr id="50" name="Google Shape;50;p7"/>
          <p:cNvSpPr txBox="1"/>
          <p:nvPr>
            <p:ph idx="4" type="ctrTitle"/>
          </p:nvPr>
        </p:nvSpPr>
        <p:spPr>
          <a:xfrm>
            <a:off x="998325" y="644550"/>
            <a:ext cx="7833900" cy="6066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Font typeface="Roboto Black"/>
              <a:buNone/>
              <a:defRPr b="0" sz="3000">
                <a:latin typeface="Roboto Black"/>
                <a:ea typeface="Roboto Black"/>
                <a:cs typeface="Roboto Black"/>
                <a:sym typeface="Roboto Black"/>
              </a:defRPr>
            </a:lvl1pPr>
            <a:lvl2pPr lvl="1" rtl="0">
              <a:spcBef>
                <a:spcPts val="0"/>
              </a:spcBef>
              <a:spcAft>
                <a:spcPts val="0"/>
              </a:spcAft>
              <a:buClr>
                <a:schemeClr val="accent1"/>
              </a:buClr>
              <a:buSzPts val="5200"/>
              <a:buNone/>
              <a:defRPr sz="5200">
                <a:solidFill>
                  <a:schemeClr val="accent1"/>
                </a:solidFill>
              </a:defRPr>
            </a:lvl2pPr>
            <a:lvl3pPr lvl="2" rtl="0">
              <a:spcBef>
                <a:spcPts val="0"/>
              </a:spcBef>
              <a:spcAft>
                <a:spcPts val="0"/>
              </a:spcAft>
              <a:buClr>
                <a:schemeClr val="accent1"/>
              </a:buClr>
              <a:buSzPts val="5200"/>
              <a:buNone/>
              <a:defRPr sz="5200">
                <a:solidFill>
                  <a:schemeClr val="accent1"/>
                </a:solidFill>
              </a:defRPr>
            </a:lvl3pPr>
            <a:lvl4pPr lvl="3" rtl="0">
              <a:spcBef>
                <a:spcPts val="0"/>
              </a:spcBef>
              <a:spcAft>
                <a:spcPts val="0"/>
              </a:spcAft>
              <a:buClr>
                <a:schemeClr val="accent1"/>
              </a:buClr>
              <a:buSzPts val="5200"/>
              <a:buNone/>
              <a:defRPr sz="5200">
                <a:solidFill>
                  <a:schemeClr val="accent1"/>
                </a:solidFill>
              </a:defRPr>
            </a:lvl4pPr>
            <a:lvl5pPr lvl="4" rtl="0">
              <a:spcBef>
                <a:spcPts val="0"/>
              </a:spcBef>
              <a:spcAft>
                <a:spcPts val="0"/>
              </a:spcAft>
              <a:buClr>
                <a:schemeClr val="accent1"/>
              </a:buClr>
              <a:buSzPts val="5200"/>
              <a:buNone/>
              <a:defRPr sz="5200">
                <a:solidFill>
                  <a:schemeClr val="accent1"/>
                </a:solidFill>
              </a:defRPr>
            </a:lvl5pPr>
            <a:lvl6pPr lvl="5" rtl="0">
              <a:spcBef>
                <a:spcPts val="0"/>
              </a:spcBef>
              <a:spcAft>
                <a:spcPts val="0"/>
              </a:spcAft>
              <a:buClr>
                <a:schemeClr val="accent1"/>
              </a:buClr>
              <a:buSzPts val="5200"/>
              <a:buNone/>
              <a:defRPr sz="5200">
                <a:solidFill>
                  <a:schemeClr val="accent1"/>
                </a:solidFill>
              </a:defRPr>
            </a:lvl6pPr>
            <a:lvl7pPr lvl="6" rtl="0">
              <a:spcBef>
                <a:spcPts val="0"/>
              </a:spcBef>
              <a:spcAft>
                <a:spcPts val="0"/>
              </a:spcAft>
              <a:buClr>
                <a:schemeClr val="accent1"/>
              </a:buClr>
              <a:buSzPts val="5200"/>
              <a:buNone/>
              <a:defRPr sz="5200">
                <a:solidFill>
                  <a:schemeClr val="accent1"/>
                </a:solidFill>
              </a:defRPr>
            </a:lvl7pPr>
            <a:lvl8pPr lvl="7" rtl="0">
              <a:spcBef>
                <a:spcPts val="0"/>
              </a:spcBef>
              <a:spcAft>
                <a:spcPts val="0"/>
              </a:spcAft>
              <a:buClr>
                <a:schemeClr val="accent1"/>
              </a:buClr>
              <a:buSzPts val="5200"/>
              <a:buNone/>
              <a:defRPr sz="5200">
                <a:solidFill>
                  <a:schemeClr val="accent1"/>
                </a:solidFill>
              </a:defRPr>
            </a:lvl8pPr>
            <a:lvl9pPr lvl="8" rtl="0">
              <a:spcBef>
                <a:spcPts val="0"/>
              </a:spcBef>
              <a:spcAft>
                <a:spcPts val="0"/>
              </a:spcAft>
              <a:buClr>
                <a:schemeClr val="accent1"/>
              </a:buClr>
              <a:buSzPts val="5200"/>
              <a:buNone/>
              <a:defRPr sz="5200">
                <a:solidFill>
                  <a:schemeClr val="accent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2">
  <p:cSld name="TITLE_1_1_1_1">
    <p:bg>
      <p:bgPr>
        <a:gradFill>
          <a:gsLst>
            <a:gs pos="0">
              <a:srgbClr val="052643"/>
            </a:gs>
            <a:gs pos="100000">
              <a:srgbClr val="041523"/>
            </a:gs>
          </a:gsLst>
          <a:path path="circle">
            <a:fillToRect b="50%" l="50%" r="50%" t="50%"/>
          </a:path>
          <a:tileRect/>
        </a:gradFill>
      </p:bgPr>
    </p:bg>
    <p:spTree>
      <p:nvGrpSpPr>
        <p:cNvPr id="51" name="Shape 51"/>
        <p:cNvGrpSpPr/>
        <p:nvPr/>
      </p:nvGrpSpPr>
      <p:grpSpPr>
        <a:xfrm>
          <a:off x="0" y="0"/>
          <a:ext cx="0" cy="0"/>
          <a:chOff x="0" y="0"/>
          <a:chExt cx="0" cy="0"/>
        </a:xfrm>
      </p:grpSpPr>
      <p:sp>
        <p:nvSpPr>
          <p:cNvPr id="52" name="Google Shape;52;p8"/>
          <p:cNvSpPr txBox="1"/>
          <p:nvPr>
            <p:ph type="ctrTitle"/>
          </p:nvPr>
        </p:nvSpPr>
        <p:spPr>
          <a:xfrm>
            <a:off x="5393881" y="2071888"/>
            <a:ext cx="2076000" cy="196200"/>
          </a:xfrm>
          <a:prstGeom prst="rect">
            <a:avLst/>
          </a:prstGeom>
        </p:spPr>
        <p:txBody>
          <a:bodyPr anchorCtr="0" anchor="b" bIns="91425" lIns="91425" spcFirstLastPara="1" rIns="91425" wrap="square" tIns="91425">
            <a:noAutofit/>
          </a:bodyPr>
          <a:lstStyle>
            <a:lvl1pPr lvl="0"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1pPr>
            <a:lvl2pPr lvl="1"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2pPr>
            <a:lvl3pPr lvl="2"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3pPr>
            <a:lvl4pPr lvl="3"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4pPr>
            <a:lvl5pPr lvl="4"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5pPr>
            <a:lvl6pPr lvl="5"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6pPr>
            <a:lvl7pPr lvl="6"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7pPr>
            <a:lvl8pPr lvl="7"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8pPr>
            <a:lvl9pPr lvl="8"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9pPr>
          </a:lstStyle>
          <a:p/>
        </p:txBody>
      </p:sp>
      <p:sp>
        <p:nvSpPr>
          <p:cNvPr id="53" name="Google Shape;53;p8"/>
          <p:cNvSpPr txBox="1"/>
          <p:nvPr>
            <p:ph idx="2" type="ctrTitle"/>
          </p:nvPr>
        </p:nvSpPr>
        <p:spPr>
          <a:xfrm>
            <a:off x="5393881" y="3474575"/>
            <a:ext cx="2076000" cy="196200"/>
          </a:xfrm>
          <a:prstGeom prst="rect">
            <a:avLst/>
          </a:prstGeom>
        </p:spPr>
        <p:txBody>
          <a:bodyPr anchorCtr="0" anchor="b" bIns="91425" lIns="91425" spcFirstLastPara="1" rIns="91425" wrap="square" tIns="91425">
            <a:noAutofit/>
          </a:bodyPr>
          <a:lstStyle>
            <a:lvl1pPr lvl="0"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1pPr>
            <a:lvl2pPr lvl="1"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2pPr>
            <a:lvl3pPr lvl="2"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3pPr>
            <a:lvl4pPr lvl="3"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4pPr>
            <a:lvl5pPr lvl="4"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5pPr>
            <a:lvl6pPr lvl="5"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6pPr>
            <a:lvl7pPr lvl="6"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7pPr>
            <a:lvl8pPr lvl="7"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8pPr>
            <a:lvl9pPr lvl="8"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9pPr>
          </a:lstStyle>
          <a:p/>
        </p:txBody>
      </p:sp>
      <p:sp>
        <p:nvSpPr>
          <p:cNvPr id="54" name="Google Shape;54;p8"/>
          <p:cNvSpPr txBox="1"/>
          <p:nvPr>
            <p:ph idx="3" type="ctrTitle"/>
          </p:nvPr>
        </p:nvSpPr>
        <p:spPr>
          <a:xfrm>
            <a:off x="5393881" y="2773231"/>
            <a:ext cx="2076000" cy="196200"/>
          </a:xfrm>
          <a:prstGeom prst="rect">
            <a:avLst/>
          </a:prstGeom>
        </p:spPr>
        <p:txBody>
          <a:bodyPr anchorCtr="0" anchor="b" bIns="91425" lIns="91425" spcFirstLastPara="1" rIns="91425" wrap="square" tIns="91425">
            <a:noAutofit/>
          </a:bodyPr>
          <a:lstStyle>
            <a:lvl1pPr lvl="0"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1pPr>
            <a:lvl2pPr lvl="1"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2pPr>
            <a:lvl3pPr lvl="2"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3pPr>
            <a:lvl4pPr lvl="3"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4pPr>
            <a:lvl5pPr lvl="4"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5pPr>
            <a:lvl6pPr lvl="5"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6pPr>
            <a:lvl7pPr lvl="6"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7pPr>
            <a:lvl8pPr lvl="7"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8pPr>
            <a:lvl9pPr lvl="8"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9pPr>
          </a:lstStyle>
          <a:p/>
        </p:txBody>
      </p:sp>
      <p:sp>
        <p:nvSpPr>
          <p:cNvPr id="55" name="Google Shape;55;p8"/>
          <p:cNvSpPr txBox="1"/>
          <p:nvPr>
            <p:ph idx="4" type="ctrTitle"/>
          </p:nvPr>
        </p:nvSpPr>
        <p:spPr>
          <a:xfrm>
            <a:off x="256200" y="637927"/>
            <a:ext cx="7833900" cy="606600"/>
          </a:xfrm>
          <a:prstGeom prst="rect">
            <a:avLst/>
          </a:prstGeom>
        </p:spPr>
        <p:txBody>
          <a:bodyPr anchorCtr="0" anchor="b" bIns="91425" lIns="91425" spcFirstLastPara="1" rIns="91425" wrap="square" tIns="91425">
            <a:noAutofit/>
          </a:bodyPr>
          <a:lstStyle>
            <a:lvl1pPr lvl="0" rtl="0" algn="r">
              <a:spcBef>
                <a:spcPts val="0"/>
              </a:spcBef>
              <a:spcAft>
                <a:spcPts val="0"/>
              </a:spcAft>
              <a:buSzPts val="3000"/>
              <a:buFont typeface="Roboto Black"/>
              <a:buNone/>
              <a:defRPr b="0" sz="3000">
                <a:latin typeface="Roboto Black"/>
                <a:ea typeface="Roboto Black"/>
                <a:cs typeface="Roboto Black"/>
                <a:sym typeface="Roboto Black"/>
              </a:defRPr>
            </a:lvl1pPr>
            <a:lvl2pPr lvl="1" rtl="0" algn="r">
              <a:spcBef>
                <a:spcPts val="0"/>
              </a:spcBef>
              <a:spcAft>
                <a:spcPts val="0"/>
              </a:spcAft>
              <a:buSzPts val="5200"/>
              <a:buNone/>
              <a:defRPr sz="5200"/>
            </a:lvl2pPr>
            <a:lvl3pPr lvl="2" rtl="0" algn="r">
              <a:spcBef>
                <a:spcPts val="0"/>
              </a:spcBef>
              <a:spcAft>
                <a:spcPts val="0"/>
              </a:spcAft>
              <a:buSzPts val="5200"/>
              <a:buNone/>
              <a:defRPr sz="5200"/>
            </a:lvl3pPr>
            <a:lvl4pPr lvl="3" rtl="0" algn="r">
              <a:spcBef>
                <a:spcPts val="0"/>
              </a:spcBef>
              <a:spcAft>
                <a:spcPts val="0"/>
              </a:spcAft>
              <a:buSzPts val="5200"/>
              <a:buNone/>
              <a:defRPr sz="5200"/>
            </a:lvl4pPr>
            <a:lvl5pPr lvl="4" rtl="0" algn="r">
              <a:spcBef>
                <a:spcPts val="0"/>
              </a:spcBef>
              <a:spcAft>
                <a:spcPts val="0"/>
              </a:spcAft>
              <a:buSzPts val="5200"/>
              <a:buNone/>
              <a:defRPr sz="5200"/>
            </a:lvl5pPr>
            <a:lvl6pPr lvl="5" rtl="0" algn="r">
              <a:spcBef>
                <a:spcPts val="0"/>
              </a:spcBef>
              <a:spcAft>
                <a:spcPts val="0"/>
              </a:spcAft>
              <a:buSzPts val="5200"/>
              <a:buNone/>
              <a:defRPr sz="5200"/>
            </a:lvl6pPr>
            <a:lvl7pPr lvl="6" rtl="0" algn="r">
              <a:spcBef>
                <a:spcPts val="0"/>
              </a:spcBef>
              <a:spcAft>
                <a:spcPts val="0"/>
              </a:spcAft>
              <a:buSzPts val="5200"/>
              <a:buNone/>
              <a:defRPr sz="5200"/>
            </a:lvl7pPr>
            <a:lvl8pPr lvl="7" rtl="0" algn="r">
              <a:spcBef>
                <a:spcPts val="0"/>
              </a:spcBef>
              <a:spcAft>
                <a:spcPts val="0"/>
              </a:spcAft>
              <a:buSzPts val="5200"/>
              <a:buNone/>
              <a:defRPr sz="5200"/>
            </a:lvl8pPr>
            <a:lvl9pPr lvl="8" rtl="0" algn="r">
              <a:spcBef>
                <a:spcPts val="0"/>
              </a:spcBef>
              <a:spcAft>
                <a:spcPts val="0"/>
              </a:spcAft>
              <a:buSzPts val="5200"/>
              <a:buNone/>
              <a:defRPr sz="52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 INFOGRAPHY">
  <p:cSld name="TITLE_1_1_2">
    <p:bg>
      <p:bgPr>
        <a:gradFill>
          <a:gsLst>
            <a:gs pos="0">
              <a:srgbClr val="052643"/>
            </a:gs>
            <a:gs pos="100000">
              <a:srgbClr val="041523"/>
            </a:gs>
          </a:gsLst>
          <a:path path="circle">
            <a:fillToRect b="50%" l="50%" r="50%" t="50%"/>
          </a:path>
          <a:tileRect/>
        </a:gradFill>
      </p:bgPr>
    </p:bg>
    <p:spTree>
      <p:nvGrpSpPr>
        <p:cNvPr id="56" name="Shape 56"/>
        <p:cNvGrpSpPr/>
        <p:nvPr/>
      </p:nvGrpSpPr>
      <p:grpSpPr>
        <a:xfrm>
          <a:off x="0" y="0"/>
          <a:ext cx="0" cy="0"/>
          <a:chOff x="0" y="0"/>
          <a:chExt cx="0" cy="0"/>
        </a:xfrm>
      </p:grpSpPr>
      <p:sp>
        <p:nvSpPr>
          <p:cNvPr id="57" name="Google Shape;57;p9"/>
          <p:cNvSpPr txBox="1"/>
          <p:nvPr>
            <p:ph idx="1" type="subTitle"/>
          </p:nvPr>
        </p:nvSpPr>
        <p:spPr>
          <a:xfrm>
            <a:off x="3874950" y="3625075"/>
            <a:ext cx="1394100" cy="502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0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58" name="Google Shape;58;p9"/>
          <p:cNvSpPr txBox="1"/>
          <p:nvPr>
            <p:ph idx="2" type="subTitle"/>
          </p:nvPr>
        </p:nvSpPr>
        <p:spPr>
          <a:xfrm>
            <a:off x="5813500" y="3639800"/>
            <a:ext cx="1394100" cy="502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0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59" name="Google Shape;59;p9"/>
          <p:cNvSpPr txBox="1"/>
          <p:nvPr>
            <p:ph idx="3" type="subTitle"/>
          </p:nvPr>
        </p:nvSpPr>
        <p:spPr>
          <a:xfrm>
            <a:off x="1936387" y="3619725"/>
            <a:ext cx="1394100" cy="502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0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60" name="Google Shape;60;p9"/>
          <p:cNvSpPr txBox="1"/>
          <p:nvPr>
            <p:ph type="ctrTitle"/>
          </p:nvPr>
        </p:nvSpPr>
        <p:spPr>
          <a:xfrm>
            <a:off x="3533994" y="3503375"/>
            <a:ext cx="2076000" cy="1962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000"/>
              <a:buFont typeface="Roboto Black"/>
              <a:buNone/>
              <a:defRPr b="0" sz="1000">
                <a:latin typeface="Roboto Black"/>
                <a:ea typeface="Roboto Black"/>
                <a:cs typeface="Roboto Black"/>
                <a:sym typeface="Roboto Black"/>
              </a:defRPr>
            </a:lvl1pPr>
            <a:lvl2pPr lvl="1" rtl="0" algn="ctr">
              <a:spcBef>
                <a:spcPts val="0"/>
              </a:spcBef>
              <a:spcAft>
                <a:spcPts val="0"/>
              </a:spcAft>
              <a:buSzPts val="1000"/>
              <a:buFont typeface="Roboto Black"/>
              <a:buNone/>
              <a:defRPr b="0" sz="1000">
                <a:latin typeface="Roboto Black"/>
                <a:ea typeface="Roboto Black"/>
                <a:cs typeface="Roboto Black"/>
                <a:sym typeface="Roboto Black"/>
              </a:defRPr>
            </a:lvl2pPr>
            <a:lvl3pPr lvl="2" rtl="0" algn="ctr">
              <a:spcBef>
                <a:spcPts val="0"/>
              </a:spcBef>
              <a:spcAft>
                <a:spcPts val="0"/>
              </a:spcAft>
              <a:buSzPts val="1000"/>
              <a:buFont typeface="Roboto Black"/>
              <a:buNone/>
              <a:defRPr b="0" sz="1000">
                <a:latin typeface="Roboto Black"/>
                <a:ea typeface="Roboto Black"/>
                <a:cs typeface="Roboto Black"/>
                <a:sym typeface="Roboto Black"/>
              </a:defRPr>
            </a:lvl3pPr>
            <a:lvl4pPr lvl="3" rtl="0" algn="ctr">
              <a:spcBef>
                <a:spcPts val="0"/>
              </a:spcBef>
              <a:spcAft>
                <a:spcPts val="0"/>
              </a:spcAft>
              <a:buSzPts val="1000"/>
              <a:buFont typeface="Roboto Black"/>
              <a:buNone/>
              <a:defRPr b="0" sz="1000">
                <a:latin typeface="Roboto Black"/>
                <a:ea typeface="Roboto Black"/>
                <a:cs typeface="Roboto Black"/>
                <a:sym typeface="Roboto Black"/>
              </a:defRPr>
            </a:lvl4pPr>
            <a:lvl5pPr lvl="4" rtl="0" algn="ctr">
              <a:spcBef>
                <a:spcPts val="0"/>
              </a:spcBef>
              <a:spcAft>
                <a:spcPts val="0"/>
              </a:spcAft>
              <a:buSzPts val="1000"/>
              <a:buFont typeface="Roboto Black"/>
              <a:buNone/>
              <a:defRPr b="0" sz="1000">
                <a:latin typeface="Roboto Black"/>
                <a:ea typeface="Roboto Black"/>
                <a:cs typeface="Roboto Black"/>
                <a:sym typeface="Roboto Black"/>
              </a:defRPr>
            </a:lvl5pPr>
            <a:lvl6pPr lvl="5" rtl="0" algn="ctr">
              <a:spcBef>
                <a:spcPts val="0"/>
              </a:spcBef>
              <a:spcAft>
                <a:spcPts val="0"/>
              </a:spcAft>
              <a:buSzPts val="1000"/>
              <a:buFont typeface="Roboto Black"/>
              <a:buNone/>
              <a:defRPr b="0" sz="1000">
                <a:latin typeface="Roboto Black"/>
                <a:ea typeface="Roboto Black"/>
                <a:cs typeface="Roboto Black"/>
                <a:sym typeface="Roboto Black"/>
              </a:defRPr>
            </a:lvl6pPr>
            <a:lvl7pPr lvl="6" rtl="0" algn="ctr">
              <a:spcBef>
                <a:spcPts val="0"/>
              </a:spcBef>
              <a:spcAft>
                <a:spcPts val="0"/>
              </a:spcAft>
              <a:buSzPts val="1000"/>
              <a:buFont typeface="Roboto Black"/>
              <a:buNone/>
              <a:defRPr b="0" sz="1000">
                <a:latin typeface="Roboto Black"/>
                <a:ea typeface="Roboto Black"/>
                <a:cs typeface="Roboto Black"/>
                <a:sym typeface="Roboto Black"/>
              </a:defRPr>
            </a:lvl7pPr>
            <a:lvl8pPr lvl="7" rtl="0" algn="ctr">
              <a:spcBef>
                <a:spcPts val="0"/>
              </a:spcBef>
              <a:spcAft>
                <a:spcPts val="0"/>
              </a:spcAft>
              <a:buSzPts val="1000"/>
              <a:buFont typeface="Roboto Black"/>
              <a:buNone/>
              <a:defRPr b="0" sz="1000">
                <a:latin typeface="Roboto Black"/>
                <a:ea typeface="Roboto Black"/>
                <a:cs typeface="Roboto Black"/>
                <a:sym typeface="Roboto Black"/>
              </a:defRPr>
            </a:lvl8pPr>
            <a:lvl9pPr lvl="8" rtl="0" algn="ctr">
              <a:spcBef>
                <a:spcPts val="0"/>
              </a:spcBef>
              <a:spcAft>
                <a:spcPts val="0"/>
              </a:spcAft>
              <a:buSzPts val="1000"/>
              <a:buFont typeface="Roboto Black"/>
              <a:buNone/>
              <a:defRPr b="0" sz="1000">
                <a:latin typeface="Roboto Black"/>
                <a:ea typeface="Roboto Black"/>
                <a:cs typeface="Roboto Black"/>
                <a:sym typeface="Roboto Black"/>
              </a:defRPr>
            </a:lvl9pPr>
          </a:lstStyle>
          <a:p/>
        </p:txBody>
      </p:sp>
      <p:sp>
        <p:nvSpPr>
          <p:cNvPr id="61" name="Google Shape;61;p9"/>
          <p:cNvSpPr txBox="1"/>
          <p:nvPr>
            <p:ph idx="4" type="ctrTitle"/>
          </p:nvPr>
        </p:nvSpPr>
        <p:spPr>
          <a:xfrm>
            <a:off x="5472556" y="3523450"/>
            <a:ext cx="2076000" cy="1962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000"/>
              <a:buFont typeface="Roboto Black"/>
              <a:buNone/>
              <a:defRPr b="0" sz="1000">
                <a:latin typeface="Roboto Black"/>
                <a:ea typeface="Roboto Black"/>
                <a:cs typeface="Roboto Black"/>
                <a:sym typeface="Roboto Black"/>
              </a:defRPr>
            </a:lvl1pPr>
            <a:lvl2pPr lvl="1" rtl="0" algn="ctr">
              <a:spcBef>
                <a:spcPts val="0"/>
              </a:spcBef>
              <a:spcAft>
                <a:spcPts val="0"/>
              </a:spcAft>
              <a:buSzPts val="1000"/>
              <a:buFont typeface="Roboto Black"/>
              <a:buNone/>
              <a:defRPr b="0" sz="1000">
                <a:latin typeface="Roboto Black"/>
                <a:ea typeface="Roboto Black"/>
                <a:cs typeface="Roboto Black"/>
                <a:sym typeface="Roboto Black"/>
              </a:defRPr>
            </a:lvl2pPr>
            <a:lvl3pPr lvl="2" rtl="0" algn="ctr">
              <a:spcBef>
                <a:spcPts val="0"/>
              </a:spcBef>
              <a:spcAft>
                <a:spcPts val="0"/>
              </a:spcAft>
              <a:buSzPts val="1000"/>
              <a:buFont typeface="Roboto Black"/>
              <a:buNone/>
              <a:defRPr b="0" sz="1000">
                <a:latin typeface="Roboto Black"/>
                <a:ea typeface="Roboto Black"/>
                <a:cs typeface="Roboto Black"/>
                <a:sym typeface="Roboto Black"/>
              </a:defRPr>
            </a:lvl3pPr>
            <a:lvl4pPr lvl="3" rtl="0" algn="ctr">
              <a:spcBef>
                <a:spcPts val="0"/>
              </a:spcBef>
              <a:spcAft>
                <a:spcPts val="0"/>
              </a:spcAft>
              <a:buSzPts val="1000"/>
              <a:buFont typeface="Roboto Black"/>
              <a:buNone/>
              <a:defRPr b="0" sz="1000">
                <a:latin typeface="Roboto Black"/>
                <a:ea typeface="Roboto Black"/>
                <a:cs typeface="Roboto Black"/>
                <a:sym typeface="Roboto Black"/>
              </a:defRPr>
            </a:lvl4pPr>
            <a:lvl5pPr lvl="4" rtl="0" algn="ctr">
              <a:spcBef>
                <a:spcPts val="0"/>
              </a:spcBef>
              <a:spcAft>
                <a:spcPts val="0"/>
              </a:spcAft>
              <a:buSzPts val="1000"/>
              <a:buFont typeface="Roboto Black"/>
              <a:buNone/>
              <a:defRPr b="0" sz="1000">
                <a:latin typeface="Roboto Black"/>
                <a:ea typeface="Roboto Black"/>
                <a:cs typeface="Roboto Black"/>
                <a:sym typeface="Roboto Black"/>
              </a:defRPr>
            </a:lvl5pPr>
            <a:lvl6pPr lvl="5" rtl="0" algn="ctr">
              <a:spcBef>
                <a:spcPts val="0"/>
              </a:spcBef>
              <a:spcAft>
                <a:spcPts val="0"/>
              </a:spcAft>
              <a:buSzPts val="1000"/>
              <a:buFont typeface="Roboto Black"/>
              <a:buNone/>
              <a:defRPr b="0" sz="1000">
                <a:latin typeface="Roboto Black"/>
                <a:ea typeface="Roboto Black"/>
                <a:cs typeface="Roboto Black"/>
                <a:sym typeface="Roboto Black"/>
              </a:defRPr>
            </a:lvl6pPr>
            <a:lvl7pPr lvl="6" rtl="0" algn="ctr">
              <a:spcBef>
                <a:spcPts val="0"/>
              </a:spcBef>
              <a:spcAft>
                <a:spcPts val="0"/>
              </a:spcAft>
              <a:buSzPts val="1000"/>
              <a:buFont typeface="Roboto Black"/>
              <a:buNone/>
              <a:defRPr b="0" sz="1000">
                <a:latin typeface="Roboto Black"/>
                <a:ea typeface="Roboto Black"/>
                <a:cs typeface="Roboto Black"/>
                <a:sym typeface="Roboto Black"/>
              </a:defRPr>
            </a:lvl7pPr>
            <a:lvl8pPr lvl="7" rtl="0" algn="ctr">
              <a:spcBef>
                <a:spcPts val="0"/>
              </a:spcBef>
              <a:spcAft>
                <a:spcPts val="0"/>
              </a:spcAft>
              <a:buSzPts val="1000"/>
              <a:buFont typeface="Roboto Black"/>
              <a:buNone/>
              <a:defRPr b="0" sz="1000">
                <a:latin typeface="Roboto Black"/>
                <a:ea typeface="Roboto Black"/>
                <a:cs typeface="Roboto Black"/>
                <a:sym typeface="Roboto Black"/>
              </a:defRPr>
            </a:lvl8pPr>
            <a:lvl9pPr lvl="8" rtl="0" algn="ctr">
              <a:spcBef>
                <a:spcPts val="0"/>
              </a:spcBef>
              <a:spcAft>
                <a:spcPts val="0"/>
              </a:spcAft>
              <a:buSzPts val="1000"/>
              <a:buFont typeface="Roboto Black"/>
              <a:buNone/>
              <a:defRPr b="0" sz="1000">
                <a:latin typeface="Roboto Black"/>
                <a:ea typeface="Roboto Black"/>
                <a:cs typeface="Roboto Black"/>
                <a:sym typeface="Roboto Black"/>
              </a:defRPr>
            </a:lvl9pPr>
          </a:lstStyle>
          <a:p/>
        </p:txBody>
      </p:sp>
      <p:sp>
        <p:nvSpPr>
          <p:cNvPr id="62" name="Google Shape;62;p9"/>
          <p:cNvSpPr txBox="1"/>
          <p:nvPr>
            <p:ph idx="5" type="ctrTitle"/>
          </p:nvPr>
        </p:nvSpPr>
        <p:spPr>
          <a:xfrm>
            <a:off x="1595444" y="3503375"/>
            <a:ext cx="2076000" cy="1962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000"/>
              <a:buFont typeface="Roboto Black"/>
              <a:buNone/>
              <a:defRPr b="0" sz="1000">
                <a:latin typeface="Roboto Black"/>
                <a:ea typeface="Roboto Black"/>
                <a:cs typeface="Roboto Black"/>
                <a:sym typeface="Roboto Black"/>
              </a:defRPr>
            </a:lvl1pPr>
            <a:lvl2pPr lvl="1" rtl="0" algn="ctr">
              <a:spcBef>
                <a:spcPts val="0"/>
              </a:spcBef>
              <a:spcAft>
                <a:spcPts val="0"/>
              </a:spcAft>
              <a:buSzPts val="1000"/>
              <a:buFont typeface="Roboto Black"/>
              <a:buNone/>
              <a:defRPr b="0" sz="1000">
                <a:latin typeface="Roboto Black"/>
                <a:ea typeface="Roboto Black"/>
                <a:cs typeface="Roboto Black"/>
                <a:sym typeface="Roboto Black"/>
              </a:defRPr>
            </a:lvl2pPr>
            <a:lvl3pPr lvl="2" rtl="0" algn="ctr">
              <a:spcBef>
                <a:spcPts val="0"/>
              </a:spcBef>
              <a:spcAft>
                <a:spcPts val="0"/>
              </a:spcAft>
              <a:buSzPts val="1000"/>
              <a:buFont typeface="Roboto Black"/>
              <a:buNone/>
              <a:defRPr b="0" sz="1000">
                <a:latin typeface="Roboto Black"/>
                <a:ea typeface="Roboto Black"/>
                <a:cs typeface="Roboto Black"/>
                <a:sym typeface="Roboto Black"/>
              </a:defRPr>
            </a:lvl3pPr>
            <a:lvl4pPr lvl="3" rtl="0" algn="ctr">
              <a:spcBef>
                <a:spcPts val="0"/>
              </a:spcBef>
              <a:spcAft>
                <a:spcPts val="0"/>
              </a:spcAft>
              <a:buSzPts val="1000"/>
              <a:buFont typeface="Roboto Black"/>
              <a:buNone/>
              <a:defRPr b="0" sz="1000">
                <a:latin typeface="Roboto Black"/>
                <a:ea typeface="Roboto Black"/>
                <a:cs typeface="Roboto Black"/>
                <a:sym typeface="Roboto Black"/>
              </a:defRPr>
            </a:lvl4pPr>
            <a:lvl5pPr lvl="4" rtl="0" algn="ctr">
              <a:spcBef>
                <a:spcPts val="0"/>
              </a:spcBef>
              <a:spcAft>
                <a:spcPts val="0"/>
              </a:spcAft>
              <a:buSzPts val="1000"/>
              <a:buFont typeface="Roboto Black"/>
              <a:buNone/>
              <a:defRPr b="0" sz="1000">
                <a:latin typeface="Roboto Black"/>
                <a:ea typeface="Roboto Black"/>
                <a:cs typeface="Roboto Black"/>
                <a:sym typeface="Roboto Black"/>
              </a:defRPr>
            </a:lvl5pPr>
            <a:lvl6pPr lvl="5" rtl="0" algn="ctr">
              <a:spcBef>
                <a:spcPts val="0"/>
              </a:spcBef>
              <a:spcAft>
                <a:spcPts val="0"/>
              </a:spcAft>
              <a:buSzPts val="1000"/>
              <a:buFont typeface="Roboto Black"/>
              <a:buNone/>
              <a:defRPr b="0" sz="1000">
                <a:latin typeface="Roboto Black"/>
                <a:ea typeface="Roboto Black"/>
                <a:cs typeface="Roboto Black"/>
                <a:sym typeface="Roboto Black"/>
              </a:defRPr>
            </a:lvl6pPr>
            <a:lvl7pPr lvl="6" rtl="0" algn="ctr">
              <a:spcBef>
                <a:spcPts val="0"/>
              </a:spcBef>
              <a:spcAft>
                <a:spcPts val="0"/>
              </a:spcAft>
              <a:buSzPts val="1000"/>
              <a:buFont typeface="Roboto Black"/>
              <a:buNone/>
              <a:defRPr b="0" sz="1000">
                <a:latin typeface="Roboto Black"/>
                <a:ea typeface="Roboto Black"/>
                <a:cs typeface="Roboto Black"/>
                <a:sym typeface="Roboto Black"/>
              </a:defRPr>
            </a:lvl7pPr>
            <a:lvl8pPr lvl="7" rtl="0" algn="ctr">
              <a:spcBef>
                <a:spcPts val="0"/>
              </a:spcBef>
              <a:spcAft>
                <a:spcPts val="0"/>
              </a:spcAft>
              <a:buSzPts val="1000"/>
              <a:buFont typeface="Roboto Black"/>
              <a:buNone/>
              <a:defRPr b="0" sz="1000">
                <a:latin typeface="Roboto Black"/>
                <a:ea typeface="Roboto Black"/>
                <a:cs typeface="Roboto Black"/>
                <a:sym typeface="Roboto Black"/>
              </a:defRPr>
            </a:lvl8pPr>
            <a:lvl9pPr lvl="8" rtl="0" algn="ctr">
              <a:spcBef>
                <a:spcPts val="0"/>
              </a:spcBef>
              <a:spcAft>
                <a:spcPts val="0"/>
              </a:spcAft>
              <a:buSzPts val="1000"/>
              <a:buFont typeface="Roboto Black"/>
              <a:buNone/>
              <a:defRPr b="0" sz="1000">
                <a:latin typeface="Roboto Black"/>
                <a:ea typeface="Roboto Black"/>
                <a:cs typeface="Roboto Black"/>
                <a:sym typeface="Roboto Black"/>
              </a:defRPr>
            </a:lvl9pPr>
          </a:lstStyle>
          <a:p/>
        </p:txBody>
      </p:sp>
      <p:sp>
        <p:nvSpPr>
          <p:cNvPr id="63" name="Google Shape;63;p9"/>
          <p:cNvSpPr txBox="1"/>
          <p:nvPr>
            <p:ph idx="6" type="ctrTitle"/>
          </p:nvPr>
        </p:nvSpPr>
        <p:spPr>
          <a:xfrm>
            <a:off x="311700" y="644550"/>
            <a:ext cx="8520600" cy="606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000"/>
              <a:buFont typeface="Roboto Black"/>
              <a:buNone/>
              <a:defRPr b="0" sz="3000">
                <a:latin typeface="Roboto Black"/>
                <a:ea typeface="Roboto Black"/>
                <a:cs typeface="Roboto Black"/>
                <a:sym typeface="Roboto Black"/>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IMAGE">
  <p:cSld name="TITLE_1_1_2_1">
    <p:bg>
      <p:bgPr>
        <a:gradFill>
          <a:gsLst>
            <a:gs pos="0">
              <a:srgbClr val="052643"/>
            </a:gs>
            <a:gs pos="100000">
              <a:srgbClr val="041523"/>
            </a:gs>
          </a:gsLst>
          <a:path path="circle">
            <a:fillToRect b="50%" l="50%" r="50%" t="50%"/>
          </a:path>
          <a:tileRect/>
        </a:gradFill>
      </p:bgPr>
    </p:bg>
    <p:spTree>
      <p:nvGrpSpPr>
        <p:cNvPr id="64" name="Shape 64"/>
        <p:cNvGrpSpPr/>
        <p:nvPr/>
      </p:nvGrpSpPr>
      <p:grpSpPr>
        <a:xfrm>
          <a:off x="0" y="0"/>
          <a:ext cx="0" cy="0"/>
          <a:chOff x="0" y="0"/>
          <a:chExt cx="0" cy="0"/>
        </a:xfrm>
      </p:grpSpPr>
      <p:sp>
        <p:nvSpPr>
          <p:cNvPr id="65" name="Google Shape;65;p10"/>
          <p:cNvSpPr txBox="1"/>
          <p:nvPr>
            <p:ph type="ctrTitle"/>
          </p:nvPr>
        </p:nvSpPr>
        <p:spPr>
          <a:xfrm>
            <a:off x="491625" y="644550"/>
            <a:ext cx="8013300" cy="6066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Font typeface="Roboto Black"/>
              <a:buNone/>
              <a:defRPr b="0" sz="3000">
                <a:latin typeface="Roboto Black"/>
                <a:ea typeface="Roboto Black"/>
                <a:cs typeface="Roboto Black"/>
                <a:sym typeface="Roboto Black"/>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1.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692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Roboto Black"/>
              <a:buNone/>
              <a:defRPr sz="2800">
                <a:solidFill>
                  <a:schemeClr val="lt1"/>
                </a:solidFill>
                <a:latin typeface="Roboto Black"/>
                <a:ea typeface="Roboto Black"/>
                <a:cs typeface="Roboto Black"/>
                <a:sym typeface="Roboto Black"/>
              </a:defRPr>
            </a:lvl1pPr>
            <a:lvl2pPr lvl="1">
              <a:spcBef>
                <a:spcPts val="0"/>
              </a:spcBef>
              <a:spcAft>
                <a:spcPts val="0"/>
              </a:spcAft>
              <a:buClr>
                <a:schemeClr val="lt1"/>
              </a:buClr>
              <a:buSzPts val="2800"/>
              <a:buFont typeface="Bree Serif"/>
              <a:buNone/>
              <a:defRPr b="1" sz="2800">
                <a:solidFill>
                  <a:schemeClr val="lt1"/>
                </a:solidFill>
                <a:latin typeface="Bree Serif"/>
                <a:ea typeface="Bree Serif"/>
                <a:cs typeface="Bree Serif"/>
                <a:sym typeface="Bree Serif"/>
              </a:defRPr>
            </a:lvl2pPr>
            <a:lvl3pPr lvl="2">
              <a:spcBef>
                <a:spcPts val="0"/>
              </a:spcBef>
              <a:spcAft>
                <a:spcPts val="0"/>
              </a:spcAft>
              <a:buClr>
                <a:schemeClr val="lt1"/>
              </a:buClr>
              <a:buSzPts val="2800"/>
              <a:buFont typeface="Bree Serif"/>
              <a:buNone/>
              <a:defRPr b="1" sz="2800">
                <a:solidFill>
                  <a:schemeClr val="lt1"/>
                </a:solidFill>
                <a:latin typeface="Bree Serif"/>
                <a:ea typeface="Bree Serif"/>
                <a:cs typeface="Bree Serif"/>
                <a:sym typeface="Bree Serif"/>
              </a:defRPr>
            </a:lvl3pPr>
            <a:lvl4pPr lvl="3">
              <a:spcBef>
                <a:spcPts val="0"/>
              </a:spcBef>
              <a:spcAft>
                <a:spcPts val="0"/>
              </a:spcAft>
              <a:buClr>
                <a:schemeClr val="lt1"/>
              </a:buClr>
              <a:buSzPts val="2800"/>
              <a:buFont typeface="Bree Serif"/>
              <a:buNone/>
              <a:defRPr b="1" sz="2800">
                <a:solidFill>
                  <a:schemeClr val="lt1"/>
                </a:solidFill>
                <a:latin typeface="Bree Serif"/>
                <a:ea typeface="Bree Serif"/>
                <a:cs typeface="Bree Serif"/>
                <a:sym typeface="Bree Serif"/>
              </a:defRPr>
            </a:lvl4pPr>
            <a:lvl5pPr lvl="4">
              <a:spcBef>
                <a:spcPts val="0"/>
              </a:spcBef>
              <a:spcAft>
                <a:spcPts val="0"/>
              </a:spcAft>
              <a:buClr>
                <a:schemeClr val="lt1"/>
              </a:buClr>
              <a:buSzPts val="2800"/>
              <a:buFont typeface="Bree Serif"/>
              <a:buNone/>
              <a:defRPr b="1" sz="2800">
                <a:solidFill>
                  <a:schemeClr val="lt1"/>
                </a:solidFill>
                <a:latin typeface="Bree Serif"/>
                <a:ea typeface="Bree Serif"/>
                <a:cs typeface="Bree Serif"/>
                <a:sym typeface="Bree Serif"/>
              </a:defRPr>
            </a:lvl5pPr>
            <a:lvl6pPr lvl="5">
              <a:spcBef>
                <a:spcPts val="0"/>
              </a:spcBef>
              <a:spcAft>
                <a:spcPts val="0"/>
              </a:spcAft>
              <a:buClr>
                <a:schemeClr val="lt1"/>
              </a:buClr>
              <a:buSzPts val="2800"/>
              <a:buFont typeface="Bree Serif"/>
              <a:buNone/>
              <a:defRPr b="1" sz="2800">
                <a:solidFill>
                  <a:schemeClr val="lt1"/>
                </a:solidFill>
                <a:latin typeface="Bree Serif"/>
                <a:ea typeface="Bree Serif"/>
                <a:cs typeface="Bree Serif"/>
                <a:sym typeface="Bree Serif"/>
              </a:defRPr>
            </a:lvl6pPr>
            <a:lvl7pPr lvl="6">
              <a:spcBef>
                <a:spcPts val="0"/>
              </a:spcBef>
              <a:spcAft>
                <a:spcPts val="0"/>
              </a:spcAft>
              <a:buClr>
                <a:schemeClr val="lt1"/>
              </a:buClr>
              <a:buSzPts val="2800"/>
              <a:buFont typeface="Bree Serif"/>
              <a:buNone/>
              <a:defRPr b="1" sz="2800">
                <a:solidFill>
                  <a:schemeClr val="lt1"/>
                </a:solidFill>
                <a:latin typeface="Bree Serif"/>
                <a:ea typeface="Bree Serif"/>
                <a:cs typeface="Bree Serif"/>
                <a:sym typeface="Bree Serif"/>
              </a:defRPr>
            </a:lvl7pPr>
            <a:lvl8pPr lvl="7">
              <a:spcBef>
                <a:spcPts val="0"/>
              </a:spcBef>
              <a:spcAft>
                <a:spcPts val="0"/>
              </a:spcAft>
              <a:buClr>
                <a:schemeClr val="lt1"/>
              </a:buClr>
              <a:buSzPts val="2800"/>
              <a:buFont typeface="Bree Serif"/>
              <a:buNone/>
              <a:defRPr b="1" sz="2800">
                <a:solidFill>
                  <a:schemeClr val="lt1"/>
                </a:solidFill>
                <a:latin typeface="Bree Serif"/>
                <a:ea typeface="Bree Serif"/>
                <a:cs typeface="Bree Serif"/>
                <a:sym typeface="Bree Serif"/>
              </a:defRPr>
            </a:lvl8pPr>
            <a:lvl9pPr lvl="8">
              <a:spcBef>
                <a:spcPts val="0"/>
              </a:spcBef>
              <a:spcAft>
                <a:spcPts val="0"/>
              </a:spcAft>
              <a:buClr>
                <a:schemeClr val="lt1"/>
              </a:buClr>
              <a:buSzPts val="2800"/>
              <a:buFont typeface="Bree Serif"/>
              <a:buNone/>
              <a:defRPr b="1" sz="2800">
                <a:solidFill>
                  <a:schemeClr val="lt1"/>
                </a:solidFill>
                <a:latin typeface="Bree Serif"/>
                <a:ea typeface="Bree Serif"/>
                <a:cs typeface="Bree Serif"/>
                <a:sym typeface="Bree Serif"/>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lt1"/>
              </a:buClr>
              <a:buSzPts val="1800"/>
              <a:buFont typeface="Roboto Light"/>
              <a:buChar char="●"/>
              <a:defRPr sz="1800">
                <a:solidFill>
                  <a:schemeClr val="lt1"/>
                </a:solidFill>
                <a:latin typeface="Roboto Light"/>
                <a:ea typeface="Roboto Light"/>
                <a:cs typeface="Roboto Light"/>
                <a:sym typeface="Roboto Light"/>
              </a:defRPr>
            </a:lvl1pPr>
            <a:lvl2pPr indent="-317500" lvl="1" marL="914400">
              <a:lnSpc>
                <a:spcPct val="115000"/>
              </a:lnSpc>
              <a:spcBef>
                <a:spcPts val="1600"/>
              </a:spcBef>
              <a:spcAft>
                <a:spcPts val="0"/>
              </a:spcAft>
              <a:buClr>
                <a:schemeClr val="lt1"/>
              </a:buClr>
              <a:buSzPts val="1400"/>
              <a:buFont typeface="Roboto Light"/>
              <a:buChar char="○"/>
              <a:defRPr>
                <a:solidFill>
                  <a:schemeClr val="lt1"/>
                </a:solidFill>
                <a:latin typeface="Roboto Light"/>
                <a:ea typeface="Roboto Light"/>
                <a:cs typeface="Roboto Light"/>
                <a:sym typeface="Roboto Light"/>
              </a:defRPr>
            </a:lvl2pPr>
            <a:lvl3pPr indent="-317500" lvl="2" marL="1371600">
              <a:lnSpc>
                <a:spcPct val="115000"/>
              </a:lnSpc>
              <a:spcBef>
                <a:spcPts val="1600"/>
              </a:spcBef>
              <a:spcAft>
                <a:spcPts val="0"/>
              </a:spcAft>
              <a:buClr>
                <a:schemeClr val="lt1"/>
              </a:buClr>
              <a:buSzPts val="1400"/>
              <a:buFont typeface="Roboto Light"/>
              <a:buChar char="■"/>
              <a:defRPr>
                <a:solidFill>
                  <a:schemeClr val="lt1"/>
                </a:solidFill>
                <a:latin typeface="Roboto Light"/>
                <a:ea typeface="Roboto Light"/>
                <a:cs typeface="Roboto Light"/>
                <a:sym typeface="Roboto Light"/>
              </a:defRPr>
            </a:lvl3pPr>
            <a:lvl4pPr indent="-317500" lvl="3" marL="1828800">
              <a:lnSpc>
                <a:spcPct val="115000"/>
              </a:lnSpc>
              <a:spcBef>
                <a:spcPts val="1600"/>
              </a:spcBef>
              <a:spcAft>
                <a:spcPts val="0"/>
              </a:spcAft>
              <a:buClr>
                <a:schemeClr val="lt1"/>
              </a:buClr>
              <a:buSzPts val="1400"/>
              <a:buFont typeface="Roboto Light"/>
              <a:buChar char="●"/>
              <a:defRPr>
                <a:solidFill>
                  <a:schemeClr val="lt1"/>
                </a:solidFill>
                <a:latin typeface="Roboto Light"/>
                <a:ea typeface="Roboto Light"/>
                <a:cs typeface="Roboto Light"/>
                <a:sym typeface="Roboto Light"/>
              </a:defRPr>
            </a:lvl4pPr>
            <a:lvl5pPr indent="-317500" lvl="4" marL="2286000">
              <a:lnSpc>
                <a:spcPct val="115000"/>
              </a:lnSpc>
              <a:spcBef>
                <a:spcPts val="1600"/>
              </a:spcBef>
              <a:spcAft>
                <a:spcPts val="0"/>
              </a:spcAft>
              <a:buClr>
                <a:schemeClr val="lt1"/>
              </a:buClr>
              <a:buSzPts val="1400"/>
              <a:buFont typeface="Roboto Light"/>
              <a:buChar char="○"/>
              <a:defRPr>
                <a:solidFill>
                  <a:schemeClr val="lt1"/>
                </a:solidFill>
                <a:latin typeface="Roboto Light"/>
                <a:ea typeface="Roboto Light"/>
                <a:cs typeface="Roboto Light"/>
                <a:sym typeface="Roboto Light"/>
              </a:defRPr>
            </a:lvl5pPr>
            <a:lvl6pPr indent="-317500" lvl="5" marL="2743200">
              <a:lnSpc>
                <a:spcPct val="115000"/>
              </a:lnSpc>
              <a:spcBef>
                <a:spcPts val="1600"/>
              </a:spcBef>
              <a:spcAft>
                <a:spcPts val="0"/>
              </a:spcAft>
              <a:buClr>
                <a:schemeClr val="lt1"/>
              </a:buClr>
              <a:buSzPts val="1400"/>
              <a:buFont typeface="Roboto Light"/>
              <a:buChar char="■"/>
              <a:defRPr>
                <a:solidFill>
                  <a:schemeClr val="lt1"/>
                </a:solidFill>
                <a:latin typeface="Roboto Light"/>
                <a:ea typeface="Roboto Light"/>
                <a:cs typeface="Roboto Light"/>
                <a:sym typeface="Roboto Light"/>
              </a:defRPr>
            </a:lvl6pPr>
            <a:lvl7pPr indent="-317500" lvl="6" marL="3200400">
              <a:lnSpc>
                <a:spcPct val="115000"/>
              </a:lnSpc>
              <a:spcBef>
                <a:spcPts val="1600"/>
              </a:spcBef>
              <a:spcAft>
                <a:spcPts val="0"/>
              </a:spcAft>
              <a:buClr>
                <a:schemeClr val="lt1"/>
              </a:buClr>
              <a:buSzPts val="1400"/>
              <a:buFont typeface="Roboto Light"/>
              <a:buChar char="●"/>
              <a:defRPr>
                <a:solidFill>
                  <a:schemeClr val="lt1"/>
                </a:solidFill>
                <a:latin typeface="Roboto Light"/>
                <a:ea typeface="Roboto Light"/>
                <a:cs typeface="Roboto Light"/>
                <a:sym typeface="Roboto Light"/>
              </a:defRPr>
            </a:lvl7pPr>
            <a:lvl8pPr indent="-317500" lvl="7" marL="3657600">
              <a:lnSpc>
                <a:spcPct val="115000"/>
              </a:lnSpc>
              <a:spcBef>
                <a:spcPts val="1600"/>
              </a:spcBef>
              <a:spcAft>
                <a:spcPts val="0"/>
              </a:spcAft>
              <a:buClr>
                <a:schemeClr val="lt1"/>
              </a:buClr>
              <a:buSzPts val="1400"/>
              <a:buFont typeface="Roboto Light"/>
              <a:buChar char="○"/>
              <a:defRPr>
                <a:solidFill>
                  <a:schemeClr val="lt1"/>
                </a:solidFill>
                <a:latin typeface="Roboto Light"/>
                <a:ea typeface="Roboto Light"/>
                <a:cs typeface="Roboto Light"/>
                <a:sym typeface="Roboto Light"/>
              </a:defRPr>
            </a:lvl8pPr>
            <a:lvl9pPr indent="-317500" lvl="8" marL="4114800">
              <a:lnSpc>
                <a:spcPct val="115000"/>
              </a:lnSpc>
              <a:spcBef>
                <a:spcPts val="1600"/>
              </a:spcBef>
              <a:spcAft>
                <a:spcPts val="1600"/>
              </a:spcAft>
              <a:buClr>
                <a:schemeClr val="lt1"/>
              </a:buClr>
              <a:buSzPts val="1400"/>
              <a:buFont typeface="Roboto Light"/>
              <a:buChar char="■"/>
              <a:defRPr>
                <a:solidFill>
                  <a:schemeClr val="lt1"/>
                </a:solidFill>
                <a:latin typeface="Roboto Light"/>
                <a:ea typeface="Roboto Light"/>
                <a:cs typeface="Roboto Light"/>
                <a:sym typeface="Roboto Ligh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xml"/><Relationship Id="rId3" Type="http://schemas.openxmlformats.org/officeDocument/2006/relationships/image" Target="../media/image3.png"/><Relationship Id="rId4" Type="http://schemas.openxmlformats.org/officeDocument/2006/relationships/image" Target="../media/image13.png"/><Relationship Id="rId9" Type="http://schemas.openxmlformats.org/officeDocument/2006/relationships/image" Target="../media/image25.png"/><Relationship Id="rId5" Type="http://schemas.openxmlformats.org/officeDocument/2006/relationships/image" Target="../media/image18.png"/><Relationship Id="rId6" Type="http://schemas.openxmlformats.org/officeDocument/2006/relationships/image" Target="../media/image19.png"/><Relationship Id="rId7" Type="http://schemas.openxmlformats.org/officeDocument/2006/relationships/image" Target="../media/image24.png"/><Relationship Id="rId8" Type="http://schemas.openxmlformats.org/officeDocument/2006/relationships/image" Target="../media/image2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2.xml"/><Relationship Id="rId3" Type="http://schemas.openxmlformats.org/officeDocument/2006/relationships/image" Target="../media/image38.png"/><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3.xml"/><Relationship Id="rId3" Type="http://schemas.openxmlformats.org/officeDocument/2006/relationships/image" Target="../media/image23.png"/><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4.xml"/><Relationship Id="rId3" Type="http://schemas.openxmlformats.org/officeDocument/2006/relationships/image" Target="../media/image46.png"/><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5.xml"/><Relationship Id="rId3" Type="http://schemas.openxmlformats.org/officeDocument/2006/relationships/image" Target="../media/image31.png"/><Relationship Id="rId4" Type="http://schemas.openxmlformats.org/officeDocument/2006/relationships/image" Target="../media/image3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7.xml"/><Relationship Id="rId3" Type="http://schemas.openxmlformats.org/officeDocument/2006/relationships/image" Target="../media/image3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8.xml"/><Relationship Id="rId3" Type="http://schemas.openxmlformats.org/officeDocument/2006/relationships/image" Target="../media/image3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9.xml"/><Relationship Id="rId3" Type="http://schemas.openxmlformats.org/officeDocument/2006/relationships/image" Target="../media/image2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0.xml"/><Relationship Id="rId3" Type="http://schemas.openxmlformats.org/officeDocument/2006/relationships/image" Target="../media/image30.png"/><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1.xml"/><Relationship Id="rId3" Type="http://schemas.openxmlformats.org/officeDocument/2006/relationships/image" Target="../media/image3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3.xml"/><Relationship Id="rId3" Type="http://schemas.openxmlformats.org/officeDocument/2006/relationships/image" Target="../media/image2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4.xml"/><Relationship Id="rId3" Type="http://schemas.openxmlformats.org/officeDocument/2006/relationships/image" Target="../media/image36.png"/><Relationship Id="rId4" Type="http://schemas.openxmlformats.org/officeDocument/2006/relationships/image" Target="../media/image3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5.xml"/><Relationship Id="rId3" Type="http://schemas.openxmlformats.org/officeDocument/2006/relationships/image" Target="../media/image43.png"/><Relationship Id="rId4" Type="http://schemas.openxmlformats.org/officeDocument/2006/relationships/image" Target="../media/image4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6.xml"/><Relationship Id="rId3" Type="http://schemas.openxmlformats.org/officeDocument/2006/relationships/image" Target="../media/image3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7.xml"/><Relationship Id="rId3" Type="http://schemas.openxmlformats.org/officeDocument/2006/relationships/image" Target="../media/image42.png"/><Relationship Id="rId4" Type="http://schemas.openxmlformats.org/officeDocument/2006/relationships/image" Target="../media/image4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9.xml"/><Relationship Id="rId3" Type="http://schemas.openxmlformats.org/officeDocument/2006/relationships/image" Target="../media/image4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0.xml"/><Relationship Id="rId3" Type="http://schemas.openxmlformats.org/officeDocument/2006/relationships/image" Target="../media/image4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1.xml"/><Relationship Id="rId3" Type="http://schemas.openxmlformats.org/officeDocument/2006/relationships/image" Target="../media/image5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2.xml"/><Relationship Id="rId3" Type="http://schemas.openxmlformats.org/officeDocument/2006/relationships/image" Target="../media/image5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3.xml"/><Relationship Id="rId3" Type="http://schemas.openxmlformats.org/officeDocument/2006/relationships/image" Target="../media/image4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4.xml"/><Relationship Id="rId3" Type="http://schemas.openxmlformats.org/officeDocument/2006/relationships/image" Target="../media/image4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5.xml"/><Relationship Id="rId3" Type="http://schemas.openxmlformats.org/officeDocument/2006/relationships/image" Target="../media/image4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6.xml"/><Relationship Id="rId3" Type="http://schemas.openxmlformats.org/officeDocument/2006/relationships/image" Target="../media/image5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7.xml"/><Relationship Id="rId3" Type="http://schemas.openxmlformats.org/officeDocument/2006/relationships/image" Target="../media/image4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8.xml"/><Relationship Id="rId3" Type="http://schemas.openxmlformats.org/officeDocument/2006/relationships/image" Target="../media/image4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9.xml"/><Relationship Id="rId3" Type="http://schemas.openxmlformats.org/officeDocument/2006/relationships/image" Target="../media/image4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xml"/><Relationship Id="rId3" Type="http://schemas.openxmlformats.org/officeDocument/2006/relationships/image" Target="../media/image5.png"/><Relationship Id="rId4" Type="http://schemas.openxmlformats.org/officeDocument/2006/relationships/image" Target="../media/image1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xml"/><Relationship Id="rId3" Type="http://schemas.openxmlformats.org/officeDocument/2006/relationships/image" Target="../media/image5.png"/><Relationship Id="rId4" Type="http://schemas.openxmlformats.org/officeDocument/2006/relationships/image" Target="../media/image1.png"/><Relationship Id="rId5"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xml"/><Relationship Id="rId3" Type="http://schemas.openxmlformats.org/officeDocument/2006/relationships/image" Target="../media/image5.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xml"/><Relationship Id="rId3" Type="http://schemas.openxmlformats.org/officeDocument/2006/relationships/image" Target="../media/image5.png"/><Relationship Id="rId4" Type="http://schemas.openxmlformats.org/officeDocument/2006/relationships/image" Target="../media/image11.png"/><Relationship Id="rId5"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 Id="rId3" Type="http://schemas.openxmlformats.org/officeDocument/2006/relationships/image" Target="../media/image6.png"/><Relationship Id="rId4" Type="http://schemas.openxmlformats.org/officeDocument/2006/relationships/image" Target="../media/image2.png"/><Relationship Id="rId5" Type="http://schemas.openxmlformats.org/officeDocument/2006/relationships/image" Target="../media/image4.png"/><Relationship Id="rId6"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xml"/><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18"/>
          <p:cNvSpPr txBox="1"/>
          <p:nvPr>
            <p:ph type="ctrTitle"/>
          </p:nvPr>
        </p:nvSpPr>
        <p:spPr>
          <a:xfrm>
            <a:off x="5694575" y="2222225"/>
            <a:ext cx="3129600" cy="6066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s">
                <a:solidFill>
                  <a:schemeClr val="accent1"/>
                </a:solidFill>
              </a:rPr>
              <a:t>WEB PROJECT</a:t>
            </a:r>
            <a:endParaRPr>
              <a:solidFill>
                <a:schemeClr val="accent1"/>
              </a:solidFill>
            </a:endParaRPr>
          </a:p>
          <a:p>
            <a:pPr indent="0" lvl="0" marL="0" rtl="0" algn="r">
              <a:spcBef>
                <a:spcPts val="0"/>
              </a:spcBef>
              <a:spcAft>
                <a:spcPts val="0"/>
              </a:spcAft>
              <a:buNone/>
            </a:pPr>
            <a:r>
              <a:rPr lang="es">
                <a:solidFill>
                  <a:schemeClr val="accent1"/>
                </a:solidFill>
              </a:rPr>
              <a:t>PROPOSAL</a:t>
            </a:r>
            <a:endParaRPr>
              <a:solidFill>
                <a:schemeClr val="accent1"/>
              </a:solidFill>
            </a:endParaRPr>
          </a:p>
        </p:txBody>
      </p:sp>
      <p:sp>
        <p:nvSpPr>
          <p:cNvPr id="102" name="Google Shape;102;p18"/>
          <p:cNvSpPr txBox="1"/>
          <p:nvPr>
            <p:ph idx="1" type="subTitle"/>
          </p:nvPr>
        </p:nvSpPr>
        <p:spPr>
          <a:xfrm>
            <a:off x="5694575" y="2733350"/>
            <a:ext cx="3129600" cy="606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s"/>
              <a:t>Dan Trinh</a:t>
            </a:r>
            <a:endParaRPr/>
          </a:p>
          <a:p>
            <a:pPr indent="0" lvl="0" marL="0" rtl="0" algn="r">
              <a:spcBef>
                <a:spcPts val="0"/>
              </a:spcBef>
              <a:spcAft>
                <a:spcPts val="0"/>
              </a:spcAft>
              <a:buNone/>
            </a:pPr>
            <a:r>
              <a:rPr lang="es"/>
              <a:t>Michelle Lee</a:t>
            </a:r>
            <a:endParaRPr/>
          </a:p>
          <a:p>
            <a:pPr indent="0" lvl="0" marL="0" rtl="0" algn="r">
              <a:spcBef>
                <a:spcPts val="0"/>
              </a:spcBef>
              <a:spcAft>
                <a:spcPts val="0"/>
              </a:spcAft>
              <a:buNone/>
            </a:pPr>
            <a:r>
              <a:rPr lang="es"/>
              <a:t>Varen Thai</a:t>
            </a:r>
            <a:endParaRPr/>
          </a:p>
          <a:p>
            <a:pPr indent="0" lvl="0" marL="0" rtl="0" algn="r">
              <a:spcBef>
                <a:spcPts val="0"/>
              </a:spcBef>
              <a:spcAft>
                <a:spcPts val="0"/>
              </a:spcAft>
              <a:buNone/>
            </a:pPr>
            <a:r>
              <a:rPr lang="es"/>
              <a:t>Joseph Grady</a:t>
            </a:r>
            <a:endParaRPr/>
          </a:p>
          <a:p>
            <a:pPr indent="0" lvl="0" marL="0" rtl="0" algn="r">
              <a:spcBef>
                <a:spcPts val="0"/>
              </a:spcBef>
              <a:spcAft>
                <a:spcPts val="0"/>
              </a:spcAft>
              <a:buNone/>
            </a:pPr>
            <a:r>
              <a:rPr lang="es"/>
              <a:t>Joseph Loera</a:t>
            </a:r>
            <a:endParaRPr/>
          </a:p>
        </p:txBody>
      </p:sp>
      <p:sp>
        <p:nvSpPr>
          <p:cNvPr id="103" name="Google Shape;103;p18"/>
          <p:cNvSpPr/>
          <p:nvPr/>
        </p:nvSpPr>
        <p:spPr>
          <a:xfrm>
            <a:off x="3838957" y="4488644"/>
            <a:ext cx="816022" cy="427879"/>
          </a:xfrm>
          <a:custGeom>
            <a:rect b="b" l="l" r="r" t="t"/>
            <a:pathLst>
              <a:path extrusionOk="0" h="17832" w="34008">
                <a:moveTo>
                  <a:pt x="4203" y="0"/>
                </a:moveTo>
                <a:cubicBezTo>
                  <a:pt x="1847" y="0"/>
                  <a:pt x="0" y="1847"/>
                  <a:pt x="0" y="4203"/>
                </a:cubicBezTo>
                <a:lnTo>
                  <a:pt x="0" y="13629"/>
                </a:lnTo>
                <a:cubicBezTo>
                  <a:pt x="0" y="15921"/>
                  <a:pt x="1847" y="17832"/>
                  <a:pt x="4203" y="17832"/>
                </a:cubicBezTo>
                <a:lnTo>
                  <a:pt x="29804" y="17832"/>
                </a:lnTo>
                <a:cubicBezTo>
                  <a:pt x="32160" y="17832"/>
                  <a:pt x="34007" y="15921"/>
                  <a:pt x="34007" y="13629"/>
                </a:cubicBezTo>
                <a:lnTo>
                  <a:pt x="34007" y="4203"/>
                </a:lnTo>
                <a:cubicBezTo>
                  <a:pt x="34007" y="1847"/>
                  <a:pt x="32160" y="0"/>
                  <a:pt x="2980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8"/>
          <p:cNvSpPr/>
          <p:nvPr/>
        </p:nvSpPr>
        <p:spPr>
          <a:xfrm>
            <a:off x="5070597" y="1215078"/>
            <a:ext cx="406499" cy="127245"/>
          </a:xfrm>
          <a:custGeom>
            <a:rect b="b" l="l" r="r" t="t"/>
            <a:pathLst>
              <a:path extrusionOk="0" h="5303" w="16941">
                <a:moveTo>
                  <a:pt x="8470" y="0"/>
                </a:moveTo>
                <a:cubicBezTo>
                  <a:pt x="5413" y="0"/>
                  <a:pt x="2357" y="1131"/>
                  <a:pt x="0" y="3392"/>
                </a:cubicBezTo>
                <a:lnTo>
                  <a:pt x="1783" y="5302"/>
                </a:lnTo>
                <a:cubicBezTo>
                  <a:pt x="3662" y="3487"/>
                  <a:pt x="6082" y="2580"/>
                  <a:pt x="8502" y="2580"/>
                </a:cubicBezTo>
                <a:cubicBezTo>
                  <a:pt x="10922" y="2580"/>
                  <a:pt x="13342" y="3487"/>
                  <a:pt x="15221" y="5302"/>
                </a:cubicBezTo>
                <a:lnTo>
                  <a:pt x="16940" y="3392"/>
                </a:lnTo>
                <a:cubicBezTo>
                  <a:pt x="14584" y="1131"/>
                  <a:pt x="11527" y="0"/>
                  <a:pt x="847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8"/>
          <p:cNvSpPr/>
          <p:nvPr/>
        </p:nvSpPr>
        <p:spPr>
          <a:xfrm>
            <a:off x="5159234" y="1342660"/>
            <a:ext cx="229224" cy="91349"/>
          </a:xfrm>
          <a:custGeom>
            <a:rect b="b" l="l" r="r" t="t"/>
            <a:pathLst>
              <a:path extrusionOk="0" h="3807" w="9553">
                <a:moveTo>
                  <a:pt x="4752" y="1"/>
                </a:moveTo>
                <a:cubicBezTo>
                  <a:pt x="3025" y="1"/>
                  <a:pt x="1306" y="654"/>
                  <a:pt x="0" y="1959"/>
                </a:cubicBezTo>
                <a:lnTo>
                  <a:pt x="1783" y="3806"/>
                </a:lnTo>
                <a:cubicBezTo>
                  <a:pt x="2611" y="3010"/>
                  <a:pt x="3678" y="2612"/>
                  <a:pt x="4744" y="2612"/>
                </a:cubicBezTo>
                <a:cubicBezTo>
                  <a:pt x="5811" y="2612"/>
                  <a:pt x="6878" y="3010"/>
                  <a:pt x="7706" y="3806"/>
                </a:cubicBezTo>
                <a:lnTo>
                  <a:pt x="9553" y="1959"/>
                </a:lnTo>
                <a:cubicBezTo>
                  <a:pt x="8215" y="654"/>
                  <a:pt x="6480" y="1"/>
                  <a:pt x="475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8"/>
          <p:cNvSpPr/>
          <p:nvPr/>
        </p:nvSpPr>
        <p:spPr>
          <a:xfrm>
            <a:off x="5224933" y="1459947"/>
            <a:ext cx="114624" cy="98403"/>
          </a:xfrm>
          <a:custGeom>
            <a:rect b="b" l="l" r="r" t="t"/>
            <a:pathLst>
              <a:path extrusionOk="0" h="4101" w="4777">
                <a:moveTo>
                  <a:pt x="2038" y="1"/>
                </a:moveTo>
                <a:cubicBezTo>
                  <a:pt x="892" y="1"/>
                  <a:pt x="0" y="892"/>
                  <a:pt x="0" y="2039"/>
                </a:cubicBezTo>
                <a:cubicBezTo>
                  <a:pt x="0" y="3288"/>
                  <a:pt x="992" y="4101"/>
                  <a:pt x="2047" y="4101"/>
                </a:cubicBezTo>
                <a:cubicBezTo>
                  <a:pt x="2552" y="4101"/>
                  <a:pt x="3071" y="3915"/>
                  <a:pt x="3503" y="3503"/>
                </a:cubicBezTo>
                <a:cubicBezTo>
                  <a:pt x="4777" y="2166"/>
                  <a:pt x="3885" y="1"/>
                  <a:pt x="203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8"/>
          <p:cNvSpPr/>
          <p:nvPr/>
        </p:nvSpPr>
        <p:spPr>
          <a:xfrm>
            <a:off x="4978912" y="1082122"/>
            <a:ext cx="589869" cy="163910"/>
          </a:xfrm>
          <a:custGeom>
            <a:rect b="b" l="l" r="r" t="t"/>
            <a:pathLst>
              <a:path extrusionOk="0" h="6831" w="24583">
                <a:moveTo>
                  <a:pt x="12291" y="1"/>
                </a:moveTo>
                <a:cubicBezTo>
                  <a:pt x="7865" y="1"/>
                  <a:pt x="3439" y="1641"/>
                  <a:pt x="0" y="4920"/>
                </a:cubicBezTo>
                <a:lnTo>
                  <a:pt x="1783" y="6831"/>
                </a:lnTo>
                <a:cubicBezTo>
                  <a:pt x="4713" y="3997"/>
                  <a:pt x="8502" y="2580"/>
                  <a:pt x="12291" y="2580"/>
                </a:cubicBezTo>
                <a:cubicBezTo>
                  <a:pt x="16081" y="2580"/>
                  <a:pt x="19870" y="3997"/>
                  <a:pt x="22799" y="6831"/>
                </a:cubicBezTo>
                <a:lnTo>
                  <a:pt x="24582" y="4920"/>
                </a:lnTo>
                <a:cubicBezTo>
                  <a:pt x="21143" y="1641"/>
                  <a:pt x="16717" y="1"/>
                  <a:pt x="1229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8"/>
          <p:cNvSpPr/>
          <p:nvPr/>
        </p:nvSpPr>
        <p:spPr>
          <a:xfrm>
            <a:off x="1374119" y="902208"/>
            <a:ext cx="3448945" cy="3969997"/>
          </a:xfrm>
          <a:custGeom>
            <a:rect b="b" l="l" r="r" t="t"/>
            <a:pathLst>
              <a:path extrusionOk="0" h="165451" w="143736">
                <a:moveTo>
                  <a:pt x="75084" y="96481"/>
                </a:moveTo>
                <a:cubicBezTo>
                  <a:pt x="75020" y="96545"/>
                  <a:pt x="74957" y="96609"/>
                  <a:pt x="74893" y="96609"/>
                </a:cubicBezTo>
                <a:cubicBezTo>
                  <a:pt x="74957" y="96545"/>
                  <a:pt x="75020" y="96545"/>
                  <a:pt x="75084" y="96481"/>
                </a:cubicBezTo>
                <a:close/>
                <a:moveTo>
                  <a:pt x="74000" y="97376"/>
                </a:moveTo>
                <a:cubicBezTo>
                  <a:pt x="73937" y="97501"/>
                  <a:pt x="73874" y="97565"/>
                  <a:pt x="73874" y="97691"/>
                </a:cubicBezTo>
                <a:lnTo>
                  <a:pt x="73874" y="97628"/>
                </a:lnTo>
                <a:cubicBezTo>
                  <a:pt x="73874" y="97564"/>
                  <a:pt x="73937" y="97501"/>
                  <a:pt x="74000" y="97376"/>
                </a:cubicBezTo>
                <a:close/>
                <a:moveTo>
                  <a:pt x="73618" y="98331"/>
                </a:moveTo>
                <a:lnTo>
                  <a:pt x="73618" y="98331"/>
                </a:lnTo>
                <a:cubicBezTo>
                  <a:pt x="73556" y="98458"/>
                  <a:pt x="73556" y="98648"/>
                  <a:pt x="73556" y="98838"/>
                </a:cubicBezTo>
                <a:lnTo>
                  <a:pt x="73556" y="98774"/>
                </a:lnTo>
                <a:cubicBezTo>
                  <a:pt x="73556" y="98648"/>
                  <a:pt x="73556" y="98458"/>
                  <a:pt x="73618" y="98331"/>
                </a:cubicBezTo>
                <a:close/>
                <a:moveTo>
                  <a:pt x="87375" y="108709"/>
                </a:moveTo>
                <a:cubicBezTo>
                  <a:pt x="87311" y="108709"/>
                  <a:pt x="87248" y="108772"/>
                  <a:pt x="87184" y="108836"/>
                </a:cubicBezTo>
                <a:lnTo>
                  <a:pt x="87120" y="108772"/>
                </a:lnTo>
                <a:cubicBezTo>
                  <a:pt x="87184" y="108772"/>
                  <a:pt x="87311" y="108709"/>
                  <a:pt x="87375" y="108709"/>
                </a:cubicBezTo>
                <a:close/>
                <a:moveTo>
                  <a:pt x="86929" y="108836"/>
                </a:moveTo>
                <a:cubicBezTo>
                  <a:pt x="86866" y="108900"/>
                  <a:pt x="86802" y="108963"/>
                  <a:pt x="86738" y="108963"/>
                </a:cubicBezTo>
                <a:lnTo>
                  <a:pt x="86675" y="108963"/>
                </a:lnTo>
                <a:cubicBezTo>
                  <a:pt x="86738" y="108963"/>
                  <a:pt x="86802" y="108900"/>
                  <a:pt x="86929" y="108836"/>
                </a:cubicBezTo>
                <a:close/>
                <a:moveTo>
                  <a:pt x="85783" y="109728"/>
                </a:moveTo>
                <a:cubicBezTo>
                  <a:pt x="85783" y="109855"/>
                  <a:pt x="85719" y="109919"/>
                  <a:pt x="85719" y="110046"/>
                </a:cubicBezTo>
                <a:lnTo>
                  <a:pt x="85656" y="110046"/>
                </a:lnTo>
                <a:cubicBezTo>
                  <a:pt x="85719" y="109919"/>
                  <a:pt x="85719" y="109855"/>
                  <a:pt x="85783" y="109728"/>
                </a:cubicBezTo>
                <a:close/>
                <a:moveTo>
                  <a:pt x="85592" y="110173"/>
                </a:moveTo>
                <a:cubicBezTo>
                  <a:pt x="85528" y="110301"/>
                  <a:pt x="85528" y="110428"/>
                  <a:pt x="85528" y="110492"/>
                </a:cubicBezTo>
                <a:lnTo>
                  <a:pt x="85465" y="110492"/>
                </a:lnTo>
                <a:cubicBezTo>
                  <a:pt x="85465" y="110428"/>
                  <a:pt x="85528" y="110301"/>
                  <a:pt x="85592" y="110173"/>
                </a:cubicBezTo>
                <a:close/>
                <a:moveTo>
                  <a:pt x="85401" y="110683"/>
                </a:moveTo>
                <a:cubicBezTo>
                  <a:pt x="85401" y="110810"/>
                  <a:pt x="85401" y="111001"/>
                  <a:pt x="85401" y="111192"/>
                </a:cubicBezTo>
                <a:lnTo>
                  <a:pt x="85337" y="111129"/>
                </a:lnTo>
                <a:cubicBezTo>
                  <a:pt x="85337" y="111001"/>
                  <a:pt x="85401" y="110810"/>
                  <a:pt x="85401" y="110683"/>
                </a:cubicBezTo>
                <a:close/>
                <a:moveTo>
                  <a:pt x="96291" y="112156"/>
                </a:moveTo>
                <a:cubicBezTo>
                  <a:pt x="96294" y="112284"/>
                  <a:pt x="96355" y="112469"/>
                  <a:pt x="96355" y="112593"/>
                </a:cubicBezTo>
                <a:lnTo>
                  <a:pt x="96355" y="112657"/>
                </a:lnTo>
                <a:cubicBezTo>
                  <a:pt x="96355" y="112470"/>
                  <a:pt x="96294" y="112284"/>
                  <a:pt x="96291" y="112156"/>
                </a:cubicBezTo>
                <a:close/>
                <a:moveTo>
                  <a:pt x="90432" y="113758"/>
                </a:moveTo>
                <a:lnTo>
                  <a:pt x="90432" y="113758"/>
                </a:lnTo>
                <a:cubicBezTo>
                  <a:pt x="90432" y="113879"/>
                  <a:pt x="90438" y="113997"/>
                  <a:pt x="90559" y="114058"/>
                </a:cubicBezTo>
                <a:lnTo>
                  <a:pt x="90559" y="114122"/>
                </a:lnTo>
                <a:cubicBezTo>
                  <a:pt x="90438" y="114001"/>
                  <a:pt x="90432" y="113879"/>
                  <a:pt x="90432" y="113758"/>
                </a:cubicBezTo>
                <a:close/>
                <a:moveTo>
                  <a:pt x="91260" y="113740"/>
                </a:moveTo>
                <a:cubicBezTo>
                  <a:pt x="91260" y="113994"/>
                  <a:pt x="91132" y="114185"/>
                  <a:pt x="90878" y="114185"/>
                </a:cubicBezTo>
                <a:lnTo>
                  <a:pt x="90814" y="114185"/>
                </a:lnTo>
                <a:cubicBezTo>
                  <a:pt x="91069" y="114185"/>
                  <a:pt x="91260" y="113994"/>
                  <a:pt x="91260" y="113740"/>
                </a:cubicBezTo>
                <a:close/>
                <a:moveTo>
                  <a:pt x="73556" y="122167"/>
                </a:moveTo>
                <a:cubicBezTo>
                  <a:pt x="73556" y="122287"/>
                  <a:pt x="73552" y="122408"/>
                  <a:pt x="73492" y="122528"/>
                </a:cubicBezTo>
                <a:lnTo>
                  <a:pt x="73492" y="122464"/>
                </a:lnTo>
                <a:cubicBezTo>
                  <a:pt x="73552" y="122404"/>
                  <a:pt x="73556" y="122287"/>
                  <a:pt x="73556" y="122167"/>
                </a:cubicBezTo>
                <a:close/>
                <a:moveTo>
                  <a:pt x="73236" y="122848"/>
                </a:moveTo>
                <a:cubicBezTo>
                  <a:pt x="73173" y="122911"/>
                  <a:pt x="73109" y="122974"/>
                  <a:pt x="72983" y="123037"/>
                </a:cubicBezTo>
                <a:lnTo>
                  <a:pt x="72983" y="122974"/>
                </a:lnTo>
                <a:cubicBezTo>
                  <a:pt x="73109" y="122974"/>
                  <a:pt x="73173" y="122911"/>
                  <a:pt x="73236" y="122848"/>
                </a:cubicBezTo>
                <a:close/>
                <a:moveTo>
                  <a:pt x="142143" y="18914"/>
                </a:moveTo>
                <a:lnTo>
                  <a:pt x="142143" y="121891"/>
                </a:lnTo>
                <a:cubicBezTo>
                  <a:pt x="142143" y="124884"/>
                  <a:pt x="139660" y="127368"/>
                  <a:pt x="136667" y="127368"/>
                </a:cubicBezTo>
                <a:lnTo>
                  <a:pt x="97947" y="127368"/>
                </a:lnTo>
                <a:lnTo>
                  <a:pt x="97947" y="117306"/>
                </a:lnTo>
                <a:lnTo>
                  <a:pt x="120172" y="117306"/>
                </a:lnTo>
                <a:lnTo>
                  <a:pt x="120172" y="115714"/>
                </a:lnTo>
                <a:lnTo>
                  <a:pt x="97947" y="115714"/>
                </a:lnTo>
                <a:lnTo>
                  <a:pt x="97947" y="112593"/>
                </a:lnTo>
                <a:cubicBezTo>
                  <a:pt x="97947" y="112339"/>
                  <a:pt x="97883" y="112084"/>
                  <a:pt x="97819" y="111829"/>
                </a:cubicBezTo>
                <a:lnTo>
                  <a:pt x="133673" y="111829"/>
                </a:lnTo>
                <a:lnTo>
                  <a:pt x="133673" y="110237"/>
                </a:lnTo>
                <a:lnTo>
                  <a:pt x="97119" y="110237"/>
                </a:lnTo>
                <a:cubicBezTo>
                  <a:pt x="96355" y="109154"/>
                  <a:pt x="95145" y="108581"/>
                  <a:pt x="93871" y="108581"/>
                </a:cubicBezTo>
                <a:lnTo>
                  <a:pt x="93744" y="108581"/>
                </a:lnTo>
                <a:cubicBezTo>
                  <a:pt x="92916" y="108581"/>
                  <a:pt x="92152" y="108836"/>
                  <a:pt x="91515" y="109345"/>
                </a:cubicBezTo>
                <a:cubicBezTo>
                  <a:pt x="90814" y="108008"/>
                  <a:pt x="89477" y="107180"/>
                  <a:pt x="88012" y="107116"/>
                </a:cubicBezTo>
                <a:lnTo>
                  <a:pt x="87885" y="107116"/>
                </a:lnTo>
                <a:cubicBezTo>
                  <a:pt x="87120" y="107116"/>
                  <a:pt x="86293" y="107371"/>
                  <a:pt x="85656" y="107817"/>
                </a:cubicBezTo>
                <a:cubicBezTo>
                  <a:pt x="84933" y="106371"/>
                  <a:pt x="83472" y="105534"/>
                  <a:pt x="81957" y="105534"/>
                </a:cubicBezTo>
                <a:cubicBezTo>
                  <a:pt x="81336" y="105534"/>
                  <a:pt x="80707" y="105674"/>
                  <a:pt x="80115" y="105970"/>
                </a:cubicBezTo>
                <a:lnTo>
                  <a:pt x="80115" y="98965"/>
                </a:lnTo>
                <a:cubicBezTo>
                  <a:pt x="80115" y="96736"/>
                  <a:pt x="78396" y="94889"/>
                  <a:pt x="76167" y="94762"/>
                </a:cubicBezTo>
                <a:lnTo>
                  <a:pt x="76039" y="94762"/>
                </a:lnTo>
                <a:cubicBezTo>
                  <a:pt x="73747" y="94762"/>
                  <a:pt x="71964" y="96609"/>
                  <a:pt x="71964" y="98838"/>
                </a:cubicBezTo>
                <a:lnTo>
                  <a:pt x="71964" y="121000"/>
                </a:lnTo>
                <a:lnTo>
                  <a:pt x="67824" y="118516"/>
                </a:lnTo>
                <a:cubicBezTo>
                  <a:pt x="67060" y="118134"/>
                  <a:pt x="66232" y="117879"/>
                  <a:pt x="65404" y="117879"/>
                </a:cubicBezTo>
                <a:cubicBezTo>
                  <a:pt x="61647" y="117879"/>
                  <a:pt x="59545" y="122337"/>
                  <a:pt x="62029" y="125203"/>
                </a:cubicBezTo>
                <a:lnTo>
                  <a:pt x="62093" y="125266"/>
                </a:lnTo>
                <a:lnTo>
                  <a:pt x="62156" y="125266"/>
                </a:lnTo>
                <a:lnTo>
                  <a:pt x="64258" y="127368"/>
                </a:lnTo>
                <a:lnTo>
                  <a:pt x="7070" y="127368"/>
                </a:lnTo>
                <a:cubicBezTo>
                  <a:pt x="4077" y="127368"/>
                  <a:pt x="1593" y="124948"/>
                  <a:pt x="1593" y="121891"/>
                </a:cubicBezTo>
                <a:lnTo>
                  <a:pt x="1593" y="18914"/>
                </a:lnTo>
                <a:close/>
                <a:moveTo>
                  <a:pt x="7070" y="0"/>
                </a:moveTo>
                <a:cubicBezTo>
                  <a:pt x="3185" y="0"/>
                  <a:pt x="1" y="3184"/>
                  <a:pt x="1" y="7069"/>
                </a:cubicBezTo>
                <a:lnTo>
                  <a:pt x="1" y="121891"/>
                </a:lnTo>
                <a:cubicBezTo>
                  <a:pt x="1" y="125776"/>
                  <a:pt x="3185" y="128960"/>
                  <a:pt x="7070" y="128960"/>
                </a:cubicBezTo>
                <a:lnTo>
                  <a:pt x="65914" y="128960"/>
                </a:lnTo>
                <a:lnTo>
                  <a:pt x="73811" y="136666"/>
                </a:lnTo>
                <a:cubicBezTo>
                  <a:pt x="74002" y="136857"/>
                  <a:pt x="74129" y="137112"/>
                  <a:pt x="74129" y="137366"/>
                </a:cubicBezTo>
                <a:lnTo>
                  <a:pt x="74129" y="143607"/>
                </a:lnTo>
                <a:lnTo>
                  <a:pt x="73365" y="143607"/>
                </a:lnTo>
                <a:lnTo>
                  <a:pt x="73365" y="163859"/>
                </a:lnTo>
                <a:lnTo>
                  <a:pt x="74129" y="163859"/>
                </a:lnTo>
                <a:lnTo>
                  <a:pt x="74129" y="165451"/>
                </a:lnTo>
                <a:lnTo>
                  <a:pt x="94699" y="165451"/>
                </a:lnTo>
                <a:lnTo>
                  <a:pt x="94699" y="163859"/>
                </a:lnTo>
                <a:lnTo>
                  <a:pt x="97055" y="163859"/>
                </a:lnTo>
                <a:lnTo>
                  <a:pt x="97055" y="143607"/>
                </a:lnTo>
                <a:lnTo>
                  <a:pt x="94699" y="143607"/>
                </a:lnTo>
                <a:lnTo>
                  <a:pt x="94699" y="137175"/>
                </a:lnTo>
                <a:cubicBezTo>
                  <a:pt x="94699" y="136857"/>
                  <a:pt x="94763" y="136602"/>
                  <a:pt x="94954" y="136347"/>
                </a:cubicBezTo>
                <a:lnTo>
                  <a:pt x="97183" y="132781"/>
                </a:lnTo>
                <a:cubicBezTo>
                  <a:pt x="97692" y="132017"/>
                  <a:pt x="97947" y="131189"/>
                  <a:pt x="97947" y="130297"/>
                </a:cubicBezTo>
                <a:lnTo>
                  <a:pt x="97947" y="128960"/>
                </a:lnTo>
                <a:lnTo>
                  <a:pt x="136667" y="128960"/>
                </a:lnTo>
                <a:cubicBezTo>
                  <a:pt x="140551" y="128960"/>
                  <a:pt x="143672" y="125776"/>
                  <a:pt x="143736" y="121891"/>
                </a:cubicBezTo>
                <a:lnTo>
                  <a:pt x="143736" y="7069"/>
                </a:lnTo>
                <a:cubicBezTo>
                  <a:pt x="143672" y="3121"/>
                  <a:pt x="140551" y="0"/>
                  <a:pt x="13666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8"/>
          <p:cNvSpPr/>
          <p:nvPr/>
        </p:nvSpPr>
        <p:spPr>
          <a:xfrm>
            <a:off x="1636960" y="2657970"/>
            <a:ext cx="938276" cy="936765"/>
          </a:xfrm>
          <a:custGeom>
            <a:rect b="b" l="l" r="r" t="t"/>
            <a:pathLst>
              <a:path extrusionOk="0" h="39040" w="39103">
                <a:moveTo>
                  <a:pt x="19551" y="6369"/>
                </a:moveTo>
                <a:cubicBezTo>
                  <a:pt x="20761" y="6369"/>
                  <a:pt x="21971" y="6497"/>
                  <a:pt x="23118" y="6879"/>
                </a:cubicBezTo>
                <a:cubicBezTo>
                  <a:pt x="30123" y="8789"/>
                  <a:pt x="34199" y="16113"/>
                  <a:pt x="32225" y="23118"/>
                </a:cubicBezTo>
                <a:cubicBezTo>
                  <a:pt x="30632" y="28786"/>
                  <a:pt x="25474" y="32671"/>
                  <a:pt x="19551" y="32734"/>
                </a:cubicBezTo>
                <a:cubicBezTo>
                  <a:pt x="18341" y="32671"/>
                  <a:pt x="17131" y="32543"/>
                  <a:pt x="15985" y="32225"/>
                </a:cubicBezTo>
                <a:cubicBezTo>
                  <a:pt x="9617" y="30442"/>
                  <a:pt x="5605" y="24201"/>
                  <a:pt x="6496" y="17705"/>
                </a:cubicBezTo>
                <a:cubicBezTo>
                  <a:pt x="7388" y="11209"/>
                  <a:pt x="12992" y="6369"/>
                  <a:pt x="19551" y="6369"/>
                </a:cubicBezTo>
                <a:close/>
                <a:moveTo>
                  <a:pt x="18469" y="1"/>
                </a:moveTo>
                <a:lnTo>
                  <a:pt x="18596" y="2421"/>
                </a:lnTo>
                <a:cubicBezTo>
                  <a:pt x="16049" y="2548"/>
                  <a:pt x="13501" y="3249"/>
                  <a:pt x="11273" y="4523"/>
                </a:cubicBezTo>
                <a:lnTo>
                  <a:pt x="10063" y="2485"/>
                </a:lnTo>
                <a:cubicBezTo>
                  <a:pt x="8152" y="3504"/>
                  <a:pt x="6433" y="4905"/>
                  <a:pt x="4968" y="6560"/>
                </a:cubicBezTo>
                <a:lnTo>
                  <a:pt x="6751" y="8152"/>
                </a:lnTo>
                <a:cubicBezTo>
                  <a:pt x="5031" y="10063"/>
                  <a:pt x="3821" y="12356"/>
                  <a:pt x="3121" y="14776"/>
                </a:cubicBezTo>
                <a:lnTo>
                  <a:pt x="765" y="14139"/>
                </a:lnTo>
                <a:lnTo>
                  <a:pt x="765" y="14202"/>
                </a:lnTo>
                <a:cubicBezTo>
                  <a:pt x="255" y="15922"/>
                  <a:pt x="64" y="17705"/>
                  <a:pt x="0" y="19488"/>
                </a:cubicBezTo>
                <a:lnTo>
                  <a:pt x="0" y="20635"/>
                </a:lnTo>
                <a:lnTo>
                  <a:pt x="2420" y="20507"/>
                </a:lnTo>
                <a:cubicBezTo>
                  <a:pt x="2548" y="23055"/>
                  <a:pt x="3312" y="25538"/>
                  <a:pt x="4522" y="27831"/>
                </a:cubicBezTo>
                <a:lnTo>
                  <a:pt x="2420" y="28977"/>
                </a:lnTo>
                <a:cubicBezTo>
                  <a:pt x="3503" y="30888"/>
                  <a:pt x="4904" y="32607"/>
                  <a:pt x="6496" y="34072"/>
                </a:cubicBezTo>
                <a:lnTo>
                  <a:pt x="8088" y="32289"/>
                </a:lnTo>
                <a:cubicBezTo>
                  <a:pt x="9999" y="34008"/>
                  <a:pt x="12291" y="35282"/>
                  <a:pt x="14775" y="35982"/>
                </a:cubicBezTo>
                <a:lnTo>
                  <a:pt x="14202" y="38275"/>
                </a:lnTo>
                <a:lnTo>
                  <a:pt x="14266" y="38275"/>
                </a:lnTo>
                <a:cubicBezTo>
                  <a:pt x="15985" y="38784"/>
                  <a:pt x="17768" y="39039"/>
                  <a:pt x="19615" y="39039"/>
                </a:cubicBezTo>
                <a:lnTo>
                  <a:pt x="20761" y="39039"/>
                </a:lnTo>
                <a:lnTo>
                  <a:pt x="20634" y="36619"/>
                </a:lnTo>
                <a:cubicBezTo>
                  <a:pt x="23181" y="36492"/>
                  <a:pt x="25665" y="35728"/>
                  <a:pt x="27958" y="34454"/>
                </a:cubicBezTo>
                <a:lnTo>
                  <a:pt x="29104" y="36619"/>
                </a:lnTo>
                <a:cubicBezTo>
                  <a:pt x="31015" y="35537"/>
                  <a:pt x="32734" y="34136"/>
                  <a:pt x="34199" y="32480"/>
                </a:cubicBezTo>
                <a:lnTo>
                  <a:pt x="32416" y="30888"/>
                </a:lnTo>
                <a:cubicBezTo>
                  <a:pt x="34071" y="28977"/>
                  <a:pt x="35345" y="26685"/>
                  <a:pt x="36046" y="24265"/>
                </a:cubicBezTo>
                <a:lnTo>
                  <a:pt x="38402" y="24901"/>
                </a:lnTo>
                <a:cubicBezTo>
                  <a:pt x="38848" y="23182"/>
                  <a:pt x="39102" y="21399"/>
                  <a:pt x="39102" y="19552"/>
                </a:cubicBezTo>
                <a:cubicBezTo>
                  <a:pt x="39102" y="19170"/>
                  <a:pt x="39102" y="18788"/>
                  <a:pt x="39102" y="18406"/>
                </a:cubicBezTo>
                <a:lnTo>
                  <a:pt x="36619" y="18469"/>
                </a:lnTo>
                <a:cubicBezTo>
                  <a:pt x="36491" y="15922"/>
                  <a:pt x="35727" y="13438"/>
                  <a:pt x="34517" y="11209"/>
                </a:cubicBezTo>
                <a:lnTo>
                  <a:pt x="36619" y="10063"/>
                </a:lnTo>
                <a:cubicBezTo>
                  <a:pt x="35536" y="8089"/>
                  <a:pt x="34199" y="6369"/>
                  <a:pt x="32543" y="4905"/>
                </a:cubicBezTo>
                <a:lnTo>
                  <a:pt x="30951" y="6751"/>
                </a:lnTo>
                <a:cubicBezTo>
                  <a:pt x="29040" y="5032"/>
                  <a:pt x="26748" y="3758"/>
                  <a:pt x="24264" y="3058"/>
                </a:cubicBezTo>
                <a:lnTo>
                  <a:pt x="24901" y="765"/>
                </a:lnTo>
                <a:cubicBezTo>
                  <a:pt x="23181" y="256"/>
                  <a:pt x="21398" y="1"/>
                  <a:pt x="1961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8"/>
          <p:cNvSpPr/>
          <p:nvPr/>
        </p:nvSpPr>
        <p:spPr>
          <a:xfrm>
            <a:off x="3255207" y="2725228"/>
            <a:ext cx="24" cy="24"/>
          </a:xfrm>
          <a:custGeom>
            <a:rect b="b" l="l" r="r" t="t"/>
            <a:pathLst>
              <a:path extrusionOk="0" h="1" w="1">
                <a:moveTo>
                  <a:pt x="1" y="0"/>
                </a:move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8"/>
          <p:cNvSpPr/>
          <p:nvPr/>
        </p:nvSpPr>
        <p:spPr>
          <a:xfrm>
            <a:off x="2631745" y="2553759"/>
            <a:ext cx="669341" cy="660798"/>
          </a:xfrm>
          <a:custGeom>
            <a:rect b="b" l="l" r="r" t="t"/>
            <a:pathLst>
              <a:path extrusionOk="0" h="27539" w="27895">
                <a:moveTo>
                  <a:pt x="13948" y="5618"/>
                </a:moveTo>
                <a:cubicBezTo>
                  <a:pt x="14712" y="5618"/>
                  <a:pt x="15412" y="5745"/>
                  <a:pt x="16176" y="5936"/>
                </a:cubicBezTo>
                <a:cubicBezTo>
                  <a:pt x="19679" y="6955"/>
                  <a:pt x="22099" y="10139"/>
                  <a:pt x="22099" y="13833"/>
                </a:cubicBezTo>
                <a:cubicBezTo>
                  <a:pt x="22099" y="14533"/>
                  <a:pt x="21972" y="15298"/>
                  <a:pt x="21781" y="16062"/>
                </a:cubicBezTo>
                <a:cubicBezTo>
                  <a:pt x="20802" y="19631"/>
                  <a:pt x="17534" y="22003"/>
                  <a:pt x="13953" y="22003"/>
                </a:cubicBezTo>
                <a:cubicBezTo>
                  <a:pt x="13572" y="22003"/>
                  <a:pt x="13187" y="21976"/>
                  <a:pt x="12801" y="21921"/>
                </a:cubicBezTo>
                <a:cubicBezTo>
                  <a:pt x="8725" y="21411"/>
                  <a:pt x="5732" y="17909"/>
                  <a:pt x="5732" y="13833"/>
                </a:cubicBezTo>
                <a:cubicBezTo>
                  <a:pt x="5732" y="13069"/>
                  <a:pt x="5860" y="12304"/>
                  <a:pt x="6051" y="11604"/>
                </a:cubicBezTo>
                <a:cubicBezTo>
                  <a:pt x="7070" y="8038"/>
                  <a:pt x="10254" y="5618"/>
                  <a:pt x="13948" y="5618"/>
                </a:cubicBezTo>
                <a:close/>
                <a:moveTo>
                  <a:pt x="13928" y="0"/>
                </a:moveTo>
                <a:cubicBezTo>
                  <a:pt x="13059" y="0"/>
                  <a:pt x="12192" y="87"/>
                  <a:pt x="11336" y="268"/>
                </a:cubicBezTo>
                <a:lnTo>
                  <a:pt x="11655" y="1860"/>
                </a:lnTo>
                <a:cubicBezTo>
                  <a:pt x="10381" y="2115"/>
                  <a:pt x="9171" y="2497"/>
                  <a:pt x="8089" y="3134"/>
                </a:cubicBezTo>
                <a:lnTo>
                  <a:pt x="7261" y="1733"/>
                </a:lnTo>
                <a:cubicBezTo>
                  <a:pt x="5350" y="2752"/>
                  <a:pt x="3758" y="4217"/>
                  <a:pt x="2484" y="6000"/>
                </a:cubicBezTo>
                <a:lnTo>
                  <a:pt x="3885" y="6955"/>
                </a:lnTo>
                <a:cubicBezTo>
                  <a:pt x="3121" y="7974"/>
                  <a:pt x="2612" y="9120"/>
                  <a:pt x="2293" y="10394"/>
                </a:cubicBezTo>
                <a:lnTo>
                  <a:pt x="701" y="9948"/>
                </a:lnTo>
                <a:lnTo>
                  <a:pt x="701" y="10012"/>
                </a:lnTo>
                <a:cubicBezTo>
                  <a:pt x="64" y="12050"/>
                  <a:pt x="1" y="14215"/>
                  <a:pt x="383" y="16317"/>
                </a:cubicBezTo>
                <a:lnTo>
                  <a:pt x="1975" y="15998"/>
                </a:lnTo>
                <a:cubicBezTo>
                  <a:pt x="2230" y="17272"/>
                  <a:pt x="2612" y="18482"/>
                  <a:pt x="3249" y="19564"/>
                </a:cubicBezTo>
                <a:lnTo>
                  <a:pt x="1848" y="20392"/>
                </a:lnTo>
                <a:cubicBezTo>
                  <a:pt x="2866" y="22303"/>
                  <a:pt x="4331" y="23959"/>
                  <a:pt x="6114" y="25169"/>
                </a:cubicBezTo>
                <a:lnTo>
                  <a:pt x="7070" y="23831"/>
                </a:lnTo>
                <a:cubicBezTo>
                  <a:pt x="8089" y="24532"/>
                  <a:pt x="9235" y="25041"/>
                  <a:pt x="10445" y="25423"/>
                </a:cubicBezTo>
                <a:lnTo>
                  <a:pt x="10063" y="27015"/>
                </a:lnTo>
                <a:lnTo>
                  <a:pt x="10190" y="27015"/>
                </a:lnTo>
                <a:cubicBezTo>
                  <a:pt x="11436" y="27355"/>
                  <a:pt x="12704" y="27538"/>
                  <a:pt x="13981" y="27538"/>
                </a:cubicBezTo>
                <a:cubicBezTo>
                  <a:pt x="14858" y="27538"/>
                  <a:pt x="15740" y="27452"/>
                  <a:pt x="16622" y="27270"/>
                </a:cubicBezTo>
                <a:lnTo>
                  <a:pt x="16304" y="25678"/>
                </a:lnTo>
                <a:cubicBezTo>
                  <a:pt x="17514" y="25423"/>
                  <a:pt x="18724" y="24978"/>
                  <a:pt x="19870" y="24404"/>
                </a:cubicBezTo>
                <a:lnTo>
                  <a:pt x="20634" y="25805"/>
                </a:lnTo>
                <a:cubicBezTo>
                  <a:pt x="22545" y="24723"/>
                  <a:pt x="24137" y="23258"/>
                  <a:pt x="25347" y="21475"/>
                </a:cubicBezTo>
                <a:lnTo>
                  <a:pt x="24010" y="20583"/>
                </a:lnTo>
                <a:cubicBezTo>
                  <a:pt x="24710" y="19501"/>
                  <a:pt x="25283" y="18354"/>
                  <a:pt x="25602" y="17144"/>
                </a:cubicBezTo>
                <a:lnTo>
                  <a:pt x="27194" y="17590"/>
                </a:lnTo>
                <a:cubicBezTo>
                  <a:pt x="27767" y="15489"/>
                  <a:pt x="27894" y="13323"/>
                  <a:pt x="27449" y="11222"/>
                </a:cubicBezTo>
                <a:lnTo>
                  <a:pt x="27449" y="11222"/>
                </a:lnTo>
                <a:lnTo>
                  <a:pt x="25856" y="11477"/>
                </a:lnTo>
                <a:cubicBezTo>
                  <a:pt x="25602" y="10267"/>
                  <a:pt x="25220" y="9057"/>
                  <a:pt x="24583" y="7910"/>
                </a:cubicBezTo>
                <a:lnTo>
                  <a:pt x="25984" y="7146"/>
                </a:lnTo>
                <a:cubicBezTo>
                  <a:pt x="24965" y="5236"/>
                  <a:pt x="23500" y="3580"/>
                  <a:pt x="21653" y="2370"/>
                </a:cubicBezTo>
                <a:lnTo>
                  <a:pt x="20762" y="3707"/>
                </a:lnTo>
                <a:cubicBezTo>
                  <a:pt x="19743" y="3007"/>
                  <a:pt x="18533" y="2497"/>
                  <a:pt x="17323" y="2115"/>
                </a:cubicBezTo>
                <a:lnTo>
                  <a:pt x="17769" y="523"/>
                </a:lnTo>
                <a:lnTo>
                  <a:pt x="17705" y="523"/>
                </a:lnTo>
                <a:cubicBezTo>
                  <a:pt x="16459" y="183"/>
                  <a:pt x="15191" y="0"/>
                  <a:pt x="1392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8"/>
          <p:cNvSpPr/>
          <p:nvPr/>
        </p:nvSpPr>
        <p:spPr>
          <a:xfrm>
            <a:off x="70663" y="1971857"/>
            <a:ext cx="426367" cy="424831"/>
          </a:xfrm>
          <a:custGeom>
            <a:rect b="b" l="l" r="r" t="t"/>
            <a:pathLst>
              <a:path extrusionOk="0" h="17705" w="17769">
                <a:moveTo>
                  <a:pt x="8916" y="2867"/>
                </a:moveTo>
                <a:cubicBezTo>
                  <a:pt x="9426" y="2867"/>
                  <a:pt x="9999" y="2930"/>
                  <a:pt x="10572" y="3058"/>
                </a:cubicBezTo>
                <a:cubicBezTo>
                  <a:pt x="13119" y="3822"/>
                  <a:pt x="14902" y="6178"/>
                  <a:pt x="14902" y="8853"/>
                </a:cubicBezTo>
                <a:cubicBezTo>
                  <a:pt x="14902" y="9426"/>
                  <a:pt x="14839" y="9936"/>
                  <a:pt x="14648" y="10509"/>
                </a:cubicBezTo>
                <a:cubicBezTo>
                  <a:pt x="13947" y="13056"/>
                  <a:pt x="11591" y="14839"/>
                  <a:pt x="8916" y="14839"/>
                </a:cubicBezTo>
                <a:cubicBezTo>
                  <a:pt x="5605" y="14839"/>
                  <a:pt x="2930" y="12164"/>
                  <a:pt x="2930" y="8853"/>
                </a:cubicBezTo>
                <a:cubicBezTo>
                  <a:pt x="2930" y="8280"/>
                  <a:pt x="2994" y="7770"/>
                  <a:pt x="3121" y="7197"/>
                </a:cubicBezTo>
                <a:cubicBezTo>
                  <a:pt x="3885" y="4650"/>
                  <a:pt x="6178" y="2867"/>
                  <a:pt x="8852" y="2867"/>
                </a:cubicBezTo>
                <a:close/>
                <a:moveTo>
                  <a:pt x="8343" y="1"/>
                </a:moveTo>
                <a:lnTo>
                  <a:pt x="8407" y="1083"/>
                </a:lnTo>
                <a:cubicBezTo>
                  <a:pt x="7260" y="1147"/>
                  <a:pt x="6114" y="1529"/>
                  <a:pt x="5095" y="2102"/>
                </a:cubicBezTo>
                <a:lnTo>
                  <a:pt x="4586" y="1083"/>
                </a:lnTo>
                <a:cubicBezTo>
                  <a:pt x="3694" y="1593"/>
                  <a:pt x="2930" y="2230"/>
                  <a:pt x="2293" y="2930"/>
                </a:cubicBezTo>
                <a:lnTo>
                  <a:pt x="3057" y="3695"/>
                </a:lnTo>
                <a:cubicBezTo>
                  <a:pt x="2293" y="4522"/>
                  <a:pt x="1720" y="5605"/>
                  <a:pt x="1401" y="6688"/>
                </a:cubicBezTo>
                <a:lnTo>
                  <a:pt x="319" y="6433"/>
                </a:lnTo>
                <a:cubicBezTo>
                  <a:pt x="128" y="7197"/>
                  <a:pt x="0" y="7961"/>
                  <a:pt x="0" y="8789"/>
                </a:cubicBezTo>
                <a:lnTo>
                  <a:pt x="0" y="9299"/>
                </a:lnTo>
                <a:lnTo>
                  <a:pt x="1083" y="9235"/>
                </a:lnTo>
                <a:cubicBezTo>
                  <a:pt x="1147" y="10445"/>
                  <a:pt x="1465" y="11528"/>
                  <a:pt x="2038" y="12610"/>
                </a:cubicBezTo>
                <a:lnTo>
                  <a:pt x="1083" y="13120"/>
                </a:lnTo>
                <a:cubicBezTo>
                  <a:pt x="1592" y="14011"/>
                  <a:pt x="2229" y="14776"/>
                  <a:pt x="2930" y="15412"/>
                </a:cubicBezTo>
                <a:lnTo>
                  <a:pt x="3694" y="14648"/>
                </a:lnTo>
                <a:cubicBezTo>
                  <a:pt x="4586" y="15412"/>
                  <a:pt x="5605" y="15986"/>
                  <a:pt x="6751" y="16304"/>
                </a:cubicBezTo>
                <a:lnTo>
                  <a:pt x="6432" y="17387"/>
                </a:lnTo>
                <a:cubicBezTo>
                  <a:pt x="7197" y="17578"/>
                  <a:pt x="8025" y="17705"/>
                  <a:pt x="8852" y="17705"/>
                </a:cubicBezTo>
                <a:lnTo>
                  <a:pt x="9362" y="17705"/>
                </a:lnTo>
                <a:lnTo>
                  <a:pt x="9298" y="16622"/>
                </a:lnTo>
                <a:cubicBezTo>
                  <a:pt x="10508" y="16559"/>
                  <a:pt x="11591" y="16177"/>
                  <a:pt x="12673" y="15603"/>
                </a:cubicBezTo>
                <a:lnTo>
                  <a:pt x="13183" y="16622"/>
                </a:lnTo>
                <a:cubicBezTo>
                  <a:pt x="14075" y="16113"/>
                  <a:pt x="14839" y="15476"/>
                  <a:pt x="15476" y="14712"/>
                </a:cubicBezTo>
                <a:lnTo>
                  <a:pt x="14711" y="14011"/>
                </a:lnTo>
                <a:cubicBezTo>
                  <a:pt x="15476" y="13120"/>
                  <a:pt x="16049" y="12101"/>
                  <a:pt x="16367" y="10954"/>
                </a:cubicBezTo>
                <a:lnTo>
                  <a:pt x="17450" y="11273"/>
                </a:lnTo>
                <a:cubicBezTo>
                  <a:pt x="17641" y="10509"/>
                  <a:pt x="17768" y="9681"/>
                  <a:pt x="17768" y="8853"/>
                </a:cubicBezTo>
                <a:lnTo>
                  <a:pt x="17768" y="8343"/>
                </a:lnTo>
                <a:lnTo>
                  <a:pt x="16686" y="8407"/>
                </a:lnTo>
                <a:cubicBezTo>
                  <a:pt x="16622" y="7261"/>
                  <a:pt x="16240" y="6115"/>
                  <a:pt x="15667" y="5096"/>
                </a:cubicBezTo>
                <a:lnTo>
                  <a:pt x="16686" y="4522"/>
                </a:lnTo>
                <a:cubicBezTo>
                  <a:pt x="16176" y="3695"/>
                  <a:pt x="15539" y="2867"/>
                  <a:pt x="14775" y="2230"/>
                </a:cubicBezTo>
                <a:lnTo>
                  <a:pt x="14075" y="2994"/>
                </a:lnTo>
                <a:cubicBezTo>
                  <a:pt x="13183" y="2230"/>
                  <a:pt x="12164" y="1657"/>
                  <a:pt x="11018" y="1338"/>
                </a:cubicBezTo>
                <a:lnTo>
                  <a:pt x="11336" y="319"/>
                </a:lnTo>
                <a:cubicBezTo>
                  <a:pt x="10508" y="65"/>
                  <a:pt x="9680" y="1"/>
                  <a:pt x="885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8"/>
          <p:cNvSpPr/>
          <p:nvPr/>
        </p:nvSpPr>
        <p:spPr>
          <a:xfrm>
            <a:off x="524504" y="1926026"/>
            <a:ext cx="301065" cy="297994"/>
          </a:xfrm>
          <a:custGeom>
            <a:rect b="b" l="l" r="r" t="t"/>
            <a:pathLst>
              <a:path extrusionOk="0" h="12419" w="12547">
                <a:moveTo>
                  <a:pt x="6242" y="2484"/>
                </a:moveTo>
                <a:cubicBezTo>
                  <a:pt x="6624" y="2484"/>
                  <a:pt x="6942" y="2484"/>
                  <a:pt x="7260" y="2611"/>
                </a:cubicBezTo>
                <a:cubicBezTo>
                  <a:pt x="8916" y="3057"/>
                  <a:pt x="9999" y="4522"/>
                  <a:pt x="9999" y="6178"/>
                </a:cubicBezTo>
                <a:cubicBezTo>
                  <a:pt x="9999" y="6560"/>
                  <a:pt x="9935" y="6878"/>
                  <a:pt x="9872" y="7197"/>
                </a:cubicBezTo>
                <a:cubicBezTo>
                  <a:pt x="9426" y="8789"/>
                  <a:pt x="7961" y="9935"/>
                  <a:pt x="6305" y="9935"/>
                </a:cubicBezTo>
                <a:cubicBezTo>
                  <a:pt x="5923" y="9935"/>
                  <a:pt x="5605" y="9871"/>
                  <a:pt x="5286" y="9808"/>
                </a:cubicBezTo>
                <a:cubicBezTo>
                  <a:pt x="3630" y="9298"/>
                  <a:pt x="2548" y="7833"/>
                  <a:pt x="2548" y="6178"/>
                </a:cubicBezTo>
                <a:cubicBezTo>
                  <a:pt x="2548" y="5859"/>
                  <a:pt x="2612" y="5477"/>
                  <a:pt x="2675" y="5159"/>
                </a:cubicBezTo>
                <a:cubicBezTo>
                  <a:pt x="3121" y="3567"/>
                  <a:pt x="4586" y="2484"/>
                  <a:pt x="6242" y="2484"/>
                </a:cubicBezTo>
                <a:close/>
                <a:moveTo>
                  <a:pt x="6242" y="0"/>
                </a:moveTo>
                <a:cubicBezTo>
                  <a:pt x="5859" y="0"/>
                  <a:pt x="5477" y="0"/>
                  <a:pt x="5095" y="64"/>
                </a:cubicBezTo>
                <a:lnTo>
                  <a:pt x="5223" y="828"/>
                </a:lnTo>
                <a:cubicBezTo>
                  <a:pt x="4649" y="956"/>
                  <a:pt x="4140" y="1147"/>
                  <a:pt x="3630" y="1401"/>
                </a:cubicBezTo>
                <a:lnTo>
                  <a:pt x="3248" y="701"/>
                </a:lnTo>
                <a:cubicBezTo>
                  <a:pt x="2357" y="1147"/>
                  <a:pt x="1656" y="1847"/>
                  <a:pt x="1083" y="2675"/>
                </a:cubicBezTo>
                <a:lnTo>
                  <a:pt x="1720" y="3057"/>
                </a:lnTo>
                <a:cubicBezTo>
                  <a:pt x="1338" y="3567"/>
                  <a:pt x="1147" y="4076"/>
                  <a:pt x="956" y="4649"/>
                </a:cubicBezTo>
                <a:lnTo>
                  <a:pt x="255" y="4458"/>
                </a:lnTo>
                <a:lnTo>
                  <a:pt x="255" y="4522"/>
                </a:lnTo>
                <a:cubicBezTo>
                  <a:pt x="128" y="5095"/>
                  <a:pt x="1" y="5668"/>
                  <a:pt x="1" y="6241"/>
                </a:cubicBezTo>
                <a:cubicBezTo>
                  <a:pt x="1" y="6623"/>
                  <a:pt x="64" y="7006"/>
                  <a:pt x="128" y="7388"/>
                </a:cubicBezTo>
                <a:lnTo>
                  <a:pt x="828" y="7260"/>
                </a:lnTo>
                <a:cubicBezTo>
                  <a:pt x="956" y="7833"/>
                  <a:pt x="1147" y="8343"/>
                  <a:pt x="1465" y="8852"/>
                </a:cubicBezTo>
                <a:lnTo>
                  <a:pt x="765" y="9171"/>
                </a:lnTo>
                <a:cubicBezTo>
                  <a:pt x="1274" y="10062"/>
                  <a:pt x="1911" y="10827"/>
                  <a:pt x="2739" y="11336"/>
                </a:cubicBezTo>
                <a:lnTo>
                  <a:pt x="3185" y="10763"/>
                </a:lnTo>
                <a:cubicBezTo>
                  <a:pt x="3630" y="11081"/>
                  <a:pt x="4204" y="11336"/>
                  <a:pt x="4777" y="11463"/>
                </a:cubicBezTo>
                <a:lnTo>
                  <a:pt x="4522" y="12228"/>
                </a:lnTo>
                <a:lnTo>
                  <a:pt x="4586" y="12228"/>
                </a:lnTo>
                <a:cubicBezTo>
                  <a:pt x="5159" y="12355"/>
                  <a:pt x="5732" y="12419"/>
                  <a:pt x="6305" y="12419"/>
                </a:cubicBezTo>
                <a:cubicBezTo>
                  <a:pt x="6751" y="12419"/>
                  <a:pt x="7133" y="12419"/>
                  <a:pt x="7515" y="12291"/>
                </a:cubicBezTo>
                <a:lnTo>
                  <a:pt x="7388" y="11591"/>
                </a:lnTo>
                <a:cubicBezTo>
                  <a:pt x="7961" y="11463"/>
                  <a:pt x="8470" y="11272"/>
                  <a:pt x="8980" y="11018"/>
                </a:cubicBezTo>
                <a:lnTo>
                  <a:pt x="9362" y="11654"/>
                </a:lnTo>
                <a:cubicBezTo>
                  <a:pt x="10190" y="11145"/>
                  <a:pt x="10954" y="10508"/>
                  <a:pt x="11464" y="9680"/>
                </a:cubicBezTo>
                <a:lnTo>
                  <a:pt x="10890" y="9234"/>
                </a:lnTo>
                <a:cubicBezTo>
                  <a:pt x="11209" y="8789"/>
                  <a:pt x="11464" y="8216"/>
                  <a:pt x="11591" y="7642"/>
                </a:cubicBezTo>
                <a:lnTo>
                  <a:pt x="12292" y="7897"/>
                </a:lnTo>
                <a:cubicBezTo>
                  <a:pt x="12483" y="7388"/>
                  <a:pt x="12546" y="6751"/>
                  <a:pt x="12546" y="6178"/>
                </a:cubicBezTo>
                <a:cubicBezTo>
                  <a:pt x="12546" y="5796"/>
                  <a:pt x="12483" y="5413"/>
                  <a:pt x="12419" y="5031"/>
                </a:cubicBezTo>
                <a:lnTo>
                  <a:pt x="11718" y="5159"/>
                </a:lnTo>
                <a:cubicBezTo>
                  <a:pt x="11591" y="4586"/>
                  <a:pt x="11400" y="4076"/>
                  <a:pt x="11082" y="3567"/>
                </a:cubicBezTo>
                <a:lnTo>
                  <a:pt x="11782" y="3185"/>
                </a:lnTo>
                <a:cubicBezTo>
                  <a:pt x="11273" y="2357"/>
                  <a:pt x="10572" y="1592"/>
                  <a:pt x="9808" y="1019"/>
                </a:cubicBezTo>
                <a:lnTo>
                  <a:pt x="9362" y="1656"/>
                </a:lnTo>
                <a:cubicBezTo>
                  <a:pt x="8853" y="1338"/>
                  <a:pt x="8343" y="1083"/>
                  <a:pt x="7770" y="956"/>
                </a:cubicBezTo>
                <a:lnTo>
                  <a:pt x="7961" y="191"/>
                </a:lnTo>
                <a:cubicBezTo>
                  <a:pt x="7452" y="64"/>
                  <a:pt x="6878" y="0"/>
                  <a:pt x="624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8"/>
          <p:cNvSpPr/>
          <p:nvPr/>
        </p:nvSpPr>
        <p:spPr>
          <a:xfrm>
            <a:off x="3594448" y="1967274"/>
            <a:ext cx="987178" cy="38224"/>
          </a:xfrm>
          <a:custGeom>
            <a:rect b="b" l="l" r="r" t="t"/>
            <a:pathLst>
              <a:path extrusionOk="0" h="1593" w="41141">
                <a:moveTo>
                  <a:pt x="1" y="1"/>
                </a:moveTo>
                <a:lnTo>
                  <a:pt x="1" y="1593"/>
                </a:lnTo>
                <a:lnTo>
                  <a:pt x="41140" y="1593"/>
                </a:lnTo>
                <a:lnTo>
                  <a:pt x="4114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8"/>
          <p:cNvSpPr/>
          <p:nvPr/>
        </p:nvSpPr>
        <p:spPr>
          <a:xfrm>
            <a:off x="3594448" y="2098694"/>
            <a:ext cx="987178" cy="38224"/>
          </a:xfrm>
          <a:custGeom>
            <a:rect b="b" l="l" r="r" t="t"/>
            <a:pathLst>
              <a:path extrusionOk="0" h="1593" w="41141">
                <a:moveTo>
                  <a:pt x="1" y="1"/>
                </a:moveTo>
                <a:lnTo>
                  <a:pt x="1" y="1593"/>
                </a:lnTo>
                <a:lnTo>
                  <a:pt x="41140" y="1593"/>
                </a:lnTo>
                <a:lnTo>
                  <a:pt x="4114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8"/>
          <p:cNvSpPr/>
          <p:nvPr/>
        </p:nvSpPr>
        <p:spPr>
          <a:xfrm>
            <a:off x="3594448" y="2230115"/>
            <a:ext cx="987178" cy="38224"/>
          </a:xfrm>
          <a:custGeom>
            <a:rect b="b" l="l" r="r" t="t"/>
            <a:pathLst>
              <a:path extrusionOk="0" h="1593" w="41141">
                <a:moveTo>
                  <a:pt x="1" y="0"/>
                </a:moveTo>
                <a:lnTo>
                  <a:pt x="1" y="1593"/>
                </a:lnTo>
                <a:lnTo>
                  <a:pt x="41140" y="1593"/>
                </a:lnTo>
                <a:lnTo>
                  <a:pt x="4114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8"/>
          <p:cNvSpPr/>
          <p:nvPr/>
        </p:nvSpPr>
        <p:spPr>
          <a:xfrm>
            <a:off x="3594448" y="2494468"/>
            <a:ext cx="987178" cy="38224"/>
          </a:xfrm>
          <a:custGeom>
            <a:rect b="b" l="l" r="r" t="t"/>
            <a:pathLst>
              <a:path extrusionOk="0" h="1593" w="41141">
                <a:moveTo>
                  <a:pt x="1" y="1"/>
                </a:moveTo>
                <a:lnTo>
                  <a:pt x="1" y="1593"/>
                </a:lnTo>
                <a:lnTo>
                  <a:pt x="41140" y="1593"/>
                </a:lnTo>
                <a:lnTo>
                  <a:pt x="4114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8"/>
          <p:cNvSpPr/>
          <p:nvPr/>
        </p:nvSpPr>
        <p:spPr>
          <a:xfrm>
            <a:off x="3594448" y="2625888"/>
            <a:ext cx="987178" cy="38224"/>
          </a:xfrm>
          <a:custGeom>
            <a:rect b="b" l="l" r="r" t="t"/>
            <a:pathLst>
              <a:path extrusionOk="0" h="1593" w="41141">
                <a:moveTo>
                  <a:pt x="1" y="1"/>
                </a:moveTo>
                <a:lnTo>
                  <a:pt x="1" y="1593"/>
                </a:lnTo>
                <a:lnTo>
                  <a:pt x="41140" y="1593"/>
                </a:lnTo>
                <a:lnTo>
                  <a:pt x="4114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8"/>
          <p:cNvSpPr/>
          <p:nvPr/>
        </p:nvSpPr>
        <p:spPr>
          <a:xfrm>
            <a:off x="3594448" y="2888730"/>
            <a:ext cx="987178" cy="38224"/>
          </a:xfrm>
          <a:custGeom>
            <a:rect b="b" l="l" r="r" t="t"/>
            <a:pathLst>
              <a:path extrusionOk="0" h="1593" w="41141">
                <a:moveTo>
                  <a:pt x="1" y="0"/>
                </a:moveTo>
                <a:lnTo>
                  <a:pt x="1" y="1592"/>
                </a:lnTo>
                <a:lnTo>
                  <a:pt x="41140" y="1592"/>
                </a:lnTo>
                <a:lnTo>
                  <a:pt x="4114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8"/>
          <p:cNvSpPr/>
          <p:nvPr/>
        </p:nvSpPr>
        <p:spPr>
          <a:xfrm>
            <a:off x="3594448" y="3020150"/>
            <a:ext cx="987178" cy="38224"/>
          </a:xfrm>
          <a:custGeom>
            <a:rect b="b" l="l" r="r" t="t"/>
            <a:pathLst>
              <a:path extrusionOk="0" h="1593" w="41141">
                <a:moveTo>
                  <a:pt x="1" y="0"/>
                </a:moveTo>
                <a:lnTo>
                  <a:pt x="1" y="1592"/>
                </a:lnTo>
                <a:lnTo>
                  <a:pt x="41140" y="1592"/>
                </a:lnTo>
                <a:lnTo>
                  <a:pt x="4114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8"/>
          <p:cNvSpPr/>
          <p:nvPr/>
        </p:nvSpPr>
        <p:spPr>
          <a:xfrm>
            <a:off x="3594448" y="3282968"/>
            <a:ext cx="987178" cy="38224"/>
          </a:xfrm>
          <a:custGeom>
            <a:rect b="b" l="l" r="r" t="t"/>
            <a:pathLst>
              <a:path extrusionOk="0" h="1593" w="41141">
                <a:moveTo>
                  <a:pt x="1" y="1"/>
                </a:moveTo>
                <a:lnTo>
                  <a:pt x="1" y="1593"/>
                </a:lnTo>
                <a:lnTo>
                  <a:pt x="41140" y="1593"/>
                </a:lnTo>
                <a:lnTo>
                  <a:pt x="4114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8"/>
          <p:cNvSpPr/>
          <p:nvPr/>
        </p:nvSpPr>
        <p:spPr>
          <a:xfrm>
            <a:off x="1658364" y="1967274"/>
            <a:ext cx="1705373" cy="38224"/>
          </a:xfrm>
          <a:custGeom>
            <a:rect b="b" l="l" r="r" t="t"/>
            <a:pathLst>
              <a:path extrusionOk="0" h="1593" w="71072">
                <a:moveTo>
                  <a:pt x="0" y="1"/>
                </a:moveTo>
                <a:lnTo>
                  <a:pt x="0" y="1593"/>
                </a:lnTo>
                <a:lnTo>
                  <a:pt x="71071" y="1593"/>
                </a:lnTo>
                <a:lnTo>
                  <a:pt x="7107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8"/>
          <p:cNvSpPr/>
          <p:nvPr/>
        </p:nvSpPr>
        <p:spPr>
          <a:xfrm>
            <a:off x="1658364" y="2098694"/>
            <a:ext cx="1705373" cy="38224"/>
          </a:xfrm>
          <a:custGeom>
            <a:rect b="b" l="l" r="r" t="t"/>
            <a:pathLst>
              <a:path extrusionOk="0" h="1593" w="71072">
                <a:moveTo>
                  <a:pt x="0" y="1"/>
                </a:moveTo>
                <a:lnTo>
                  <a:pt x="0" y="1593"/>
                </a:lnTo>
                <a:lnTo>
                  <a:pt x="71071" y="1593"/>
                </a:lnTo>
                <a:lnTo>
                  <a:pt x="7107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8"/>
          <p:cNvSpPr/>
          <p:nvPr/>
        </p:nvSpPr>
        <p:spPr>
          <a:xfrm>
            <a:off x="1658364" y="2363047"/>
            <a:ext cx="1147609" cy="38248"/>
          </a:xfrm>
          <a:custGeom>
            <a:rect b="b" l="l" r="r" t="t"/>
            <a:pathLst>
              <a:path extrusionOk="0" h="1594" w="47827">
                <a:moveTo>
                  <a:pt x="0" y="1"/>
                </a:moveTo>
                <a:lnTo>
                  <a:pt x="0" y="1593"/>
                </a:lnTo>
                <a:lnTo>
                  <a:pt x="47827" y="1593"/>
                </a:lnTo>
                <a:lnTo>
                  <a:pt x="4782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8"/>
          <p:cNvSpPr/>
          <p:nvPr/>
        </p:nvSpPr>
        <p:spPr>
          <a:xfrm>
            <a:off x="3709049" y="1701385"/>
            <a:ext cx="701422" cy="114648"/>
          </a:xfrm>
          <a:custGeom>
            <a:rect b="b" l="l" r="r" t="t"/>
            <a:pathLst>
              <a:path extrusionOk="0" h="4778" w="29232">
                <a:moveTo>
                  <a:pt x="1" y="1"/>
                </a:moveTo>
                <a:lnTo>
                  <a:pt x="1" y="4777"/>
                </a:lnTo>
                <a:lnTo>
                  <a:pt x="29232" y="4777"/>
                </a:lnTo>
                <a:lnTo>
                  <a:pt x="2923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8"/>
          <p:cNvSpPr/>
          <p:nvPr/>
        </p:nvSpPr>
        <p:spPr>
          <a:xfrm>
            <a:off x="2161107" y="1701385"/>
            <a:ext cx="699886" cy="114648"/>
          </a:xfrm>
          <a:custGeom>
            <a:rect b="b" l="l" r="r" t="t"/>
            <a:pathLst>
              <a:path extrusionOk="0" h="4778" w="29168">
                <a:moveTo>
                  <a:pt x="0" y="1"/>
                </a:moveTo>
                <a:lnTo>
                  <a:pt x="0" y="4777"/>
                </a:lnTo>
                <a:lnTo>
                  <a:pt x="29167" y="4777"/>
                </a:lnTo>
                <a:lnTo>
                  <a:pt x="2916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8"/>
          <p:cNvSpPr/>
          <p:nvPr/>
        </p:nvSpPr>
        <p:spPr>
          <a:xfrm>
            <a:off x="59961" y="2988045"/>
            <a:ext cx="735039" cy="1488386"/>
          </a:xfrm>
          <a:custGeom>
            <a:rect b="b" l="l" r="r" t="t"/>
            <a:pathLst>
              <a:path extrusionOk="0" h="62029" w="30633">
                <a:moveTo>
                  <a:pt x="17705" y="42924"/>
                </a:moveTo>
                <a:lnTo>
                  <a:pt x="17705" y="60437"/>
                </a:lnTo>
                <a:lnTo>
                  <a:pt x="12928" y="60437"/>
                </a:lnTo>
                <a:lnTo>
                  <a:pt x="12928" y="42924"/>
                </a:lnTo>
                <a:close/>
                <a:moveTo>
                  <a:pt x="15348" y="1"/>
                </a:moveTo>
                <a:cubicBezTo>
                  <a:pt x="7133" y="1"/>
                  <a:pt x="446" y="6496"/>
                  <a:pt x="192" y="14712"/>
                </a:cubicBezTo>
                <a:cubicBezTo>
                  <a:pt x="1" y="22927"/>
                  <a:pt x="6369" y="29741"/>
                  <a:pt x="14521" y="30187"/>
                </a:cubicBezTo>
                <a:lnTo>
                  <a:pt x="14521" y="41332"/>
                </a:lnTo>
                <a:lnTo>
                  <a:pt x="12164" y="41332"/>
                </a:lnTo>
                <a:cubicBezTo>
                  <a:pt x="11718" y="41332"/>
                  <a:pt x="11336" y="41714"/>
                  <a:pt x="11336" y="42159"/>
                </a:cubicBezTo>
                <a:lnTo>
                  <a:pt x="11336" y="61265"/>
                </a:lnTo>
                <a:cubicBezTo>
                  <a:pt x="11336" y="61710"/>
                  <a:pt x="11718" y="62029"/>
                  <a:pt x="12164" y="62029"/>
                </a:cubicBezTo>
                <a:lnTo>
                  <a:pt x="18533" y="62029"/>
                </a:lnTo>
                <a:cubicBezTo>
                  <a:pt x="18978" y="62029"/>
                  <a:pt x="19297" y="61710"/>
                  <a:pt x="19297" y="61265"/>
                </a:cubicBezTo>
                <a:lnTo>
                  <a:pt x="19297" y="42159"/>
                </a:lnTo>
                <a:cubicBezTo>
                  <a:pt x="19297" y="41714"/>
                  <a:pt x="18978" y="41332"/>
                  <a:pt x="18533" y="41332"/>
                </a:cubicBezTo>
                <a:lnTo>
                  <a:pt x="16113" y="41332"/>
                </a:lnTo>
                <a:lnTo>
                  <a:pt x="16113" y="30187"/>
                </a:lnTo>
                <a:cubicBezTo>
                  <a:pt x="24328" y="29741"/>
                  <a:pt x="30633" y="22927"/>
                  <a:pt x="30442" y="14712"/>
                </a:cubicBezTo>
                <a:cubicBezTo>
                  <a:pt x="30250" y="6496"/>
                  <a:pt x="23500" y="1"/>
                  <a:pt x="1534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8"/>
          <p:cNvSpPr/>
          <p:nvPr/>
        </p:nvSpPr>
        <p:spPr>
          <a:xfrm>
            <a:off x="390036" y="4037850"/>
            <a:ext cx="76424" cy="382048"/>
          </a:xfrm>
          <a:custGeom>
            <a:rect b="b" l="l" r="r" t="t"/>
            <a:pathLst>
              <a:path extrusionOk="0" h="15922" w="3185">
                <a:moveTo>
                  <a:pt x="0" y="1"/>
                </a:moveTo>
                <a:lnTo>
                  <a:pt x="0" y="15922"/>
                </a:lnTo>
                <a:lnTo>
                  <a:pt x="3185" y="15922"/>
                </a:lnTo>
                <a:lnTo>
                  <a:pt x="318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18"/>
          <p:cNvSpPr/>
          <p:nvPr/>
        </p:nvSpPr>
        <p:spPr>
          <a:xfrm>
            <a:off x="1624723" y="394881"/>
            <a:ext cx="1228616" cy="426343"/>
          </a:xfrm>
          <a:custGeom>
            <a:rect b="b" l="l" r="r" t="t"/>
            <a:pathLst>
              <a:path extrusionOk="0" h="17768" w="51203">
                <a:moveTo>
                  <a:pt x="49611" y="1592"/>
                </a:moveTo>
                <a:lnTo>
                  <a:pt x="49611" y="16176"/>
                </a:lnTo>
                <a:lnTo>
                  <a:pt x="1593" y="16176"/>
                </a:lnTo>
                <a:lnTo>
                  <a:pt x="1593" y="1592"/>
                </a:lnTo>
                <a:close/>
                <a:moveTo>
                  <a:pt x="1" y="0"/>
                </a:moveTo>
                <a:lnTo>
                  <a:pt x="1" y="17768"/>
                </a:lnTo>
                <a:lnTo>
                  <a:pt x="51203" y="17768"/>
                </a:lnTo>
                <a:lnTo>
                  <a:pt x="5120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18"/>
          <p:cNvSpPr/>
          <p:nvPr/>
        </p:nvSpPr>
        <p:spPr>
          <a:xfrm>
            <a:off x="4205697" y="99575"/>
            <a:ext cx="1101778" cy="368659"/>
          </a:xfrm>
          <a:custGeom>
            <a:rect b="b" l="l" r="r" t="t"/>
            <a:pathLst>
              <a:path extrusionOk="0" h="15364" w="45917">
                <a:moveTo>
                  <a:pt x="18787" y="1927"/>
                </a:moveTo>
                <a:lnTo>
                  <a:pt x="18787" y="1927"/>
                </a:lnTo>
                <a:cubicBezTo>
                  <a:pt x="15539" y="5557"/>
                  <a:pt x="18150" y="11288"/>
                  <a:pt x="22990" y="11288"/>
                </a:cubicBezTo>
                <a:cubicBezTo>
                  <a:pt x="27830" y="11288"/>
                  <a:pt x="30377" y="5557"/>
                  <a:pt x="27193" y="1927"/>
                </a:cubicBezTo>
                <a:lnTo>
                  <a:pt x="27193" y="1927"/>
                </a:lnTo>
                <a:cubicBezTo>
                  <a:pt x="27639" y="1990"/>
                  <a:pt x="28149" y="2054"/>
                  <a:pt x="28594" y="2118"/>
                </a:cubicBezTo>
                <a:cubicBezTo>
                  <a:pt x="31396" y="6512"/>
                  <a:pt x="28212" y="12307"/>
                  <a:pt x="22990" y="12307"/>
                </a:cubicBezTo>
                <a:cubicBezTo>
                  <a:pt x="17768" y="12307"/>
                  <a:pt x="14584" y="6512"/>
                  <a:pt x="17386" y="2118"/>
                </a:cubicBezTo>
                <a:cubicBezTo>
                  <a:pt x="17832" y="2054"/>
                  <a:pt x="18278" y="1990"/>
                  <a:pt x="18787" y="1927"/>
                </a:cubicBezTo>
                <a:close/>
                <a:moveTo>
                  <a:pt x="30569" y="2500"/>
                </a:moveTo>
                <a:cubicBezTo>
                  <a:pt x="35026" y="3455"/>
                  <a:pt x="39293" y="5238"/>
                  <a:pt x="43114" y="7722"/>
                </a:cubicBezTo>
                <a:cubicBezTo>
                  <a:pt x="37641" y="11329"/>
                  <a:pt x="31317" y="13418"/>
                  <a:pt x="24736" y="13692"/>
                </a:cubicBezTo>
                <a:lnTo>
                  <a:pt x="24736" y="13692"/>
                </a:lnTo>
                <a:cubicBezTo>
                  <a:pt x="29704" y="12588"/>
                  <a:pt x="32491" y="7212"/>
                  <a:pt x="30569" y="2500"/>
                </a:cubicBezTo>
                <a:close/>
                <a:moveTo>
                  <a:pt x="15348" y="2500"/>
                </a:moveTo>
                <a:lnTo>
                  <a:pt x="15348" y="2500"/>
                </a:lnTo>
                <a:cubicBezTo>
                  <a:pt x="13310" y="7340"/>
                  <a:pt x="16367" y="12880"/>
                  <a:pt x="21589" y="13772"/>
                </a:cubicBezTo>
                <a:cubicBezTo>
                  <a:pt x="14902" y="13517"/>
                  <a:pt x="8406" y="11415"/>
                  <a:pt x="2802" y="7722"/>
                </a:cubicBezTo>
                <a:cubicBezTo>
                  <a:pt x="6623" y="5174"/>
                  <a:pt x="10890" y="3455"/>
                  <a:pt x="15348" y="2500"/>
                </a:cubicBezTo>
                <a:close/>
                <a:moveTo>
                  <a:pt x="22958" y="0"/>
                </a:moveTo>
                <a:cubicBezTo>
                  <a:pt x="22608" y="0"/>
                  <a:pt x="22258" y="48"/>
                  <a:pt x="21907" y="143"/>
                </a:cubicBezTo>
                <a:cubicBezTo>
                  <a:pt x="14393" y="334"/>
                  <a:pt x="7069" y="2754"/>
                  <a:pt x="892" y="7085"/>
                </a:cubicBezTo>
                <a:lnTo>
                  <a:pt x="0" y="7722"/>
                </a:lnTo>
                <a:lnTo>
                  <a:pt x="892" y="8359"/>
                </a:lnTo>
                <a:cubicBezTo>
                  <a:pt x="7388" y="12944"/>
                  <a:pt x="15030" y="15364"/>
                  <a:pt x="22926" y="15364"/>
                </a:cubicBezTo>
                <a:cubicBezTo>
                  <a:pt x="30823" y="15364"/>
                  <a:pt x="38529" y="12944"/>
                  <a:pt x="44961" y="8359"/>
                </a:cubicBezTo>
                <a:lnTo>
                  <a:pt x="45916" y="7722"/>
                </a:lnTo>
                <a:lnTo>
                  <a:pt x="44961" y="7085"/>
                </a:lnTo>
                <a:cubicBezTo>
                  <a:pt x="38847" y="2754"/>
                  <a:pt x="31524" y="334"/>
                  <a:pt x="24009" y="143"/>
                </a:cubicBezTo>
                <a:cubicBezTo>
                  <a:pt x="23659" y="48"/>
                  <a:pt x="23309" y="0"/>
                  <a:pt x="2295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8"/>
          <p:cNvSpPr/>
          <p:nvPr/>
        </p:nvSpPr>
        <p:spPr>
          <a:xfrm>
            <a:off x="857627" y="2272898"/>
            <a:ext cx="233831" cy="200046"/>
          </a:xfrm>
          <a:custGeom>
            <a:rect b="b" l="l" r="r" t="t"/>
            <a:pathLst>
              <a:path extrusionOk="0" h="8337" w="9745">
                <a:moveTo>
                  <a:pt x="5559" y="1576"/>
                </a:moveTo>
                <a:cubicBezTo>
                  <a:pt x="6878" y="1576"/>
                  <a:pt x="8152" y="2615"/>
                  <a:pt x="8152" y="4204"/>
                </a:cubicBezTo>
                <a:cubicBezTo>
                  <a:pt x="8152" y="5605"/>
                  <a:pt x="7006" y="6751"/>
                  <a:pt x="5541" y="6751"/>
                </a:cubicBezTo>
                <a:cubicBezTo>
                  <a:pt x="3248" y="6751"/>
                  <a:pt x="2102" y="3949"/>
                  <a:pt x="3758" y="2357"/>
                </a:cubicBezTo>
                <a:cubicBezTo>
                  <a:pt x="4276" y="1818"/>
                  <a:pt x="4923" y="1576"/>
                  <a:pt x="5559" y="1576"/>
                </a:cubicBezTo>
                <a:close/>
                <a:moveTo>
                  <a:pt x="5541" y="1"/>
                </a:moveTo>
                <a:cubicBezTo>
                  <a:pt x="1847" y="1"/>
                  <a:pt x="1" y="4458"/>
                  <a:pt x="2612" y="7070"/>
                </a:cubicBezTo>
                <a:cubicBezTo>
                  <a:pt x="3467" y="7945"/>
                  <a:pt x="4527" y="8336"/>
                  <a:pt x="5566" y="8336"/>
                </a:cubicBezTo>
                <a:cubicBezTo>
                  <a:pt x="7699" y="8336"/>
                  <a:pt x="9744" y="6688"/>
                  <a:pt x="9744" y="4204"/>
                </a:cubicBezTo>
                <a:cubicBezTo>
                  <a:pt x="9744" y="1847"/>
                  <a:pt x="7897" y="1"/>
                  <a:pt x="55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18"/>
          <p:cNvSpPr/>
          <p:nvPr/>
        </p:nvSpPr>
        <p:spPr>
          <a:xfrm>
            <a:off x="3985639" y="1418388"/>
            <a:ext cx="233831" cy="200502"/>
          </a:xfrm>
          <a:custGeom>
            <a:rect b="b" l="l" r="r" t="t"/>
            <a:pathLst>
              <a:path extrusionOk="0" h="8356" w="9745">
                <a:moveTo>
                  <a:pt x="4034" y="1603"/>
                </a:moveTo>
                <a:cubicBezTo>
                  <a:pt x="4070" y="1603"/>
                  <a:pt x="4105" y="1604"/>
                  <a:pt x="4140" y="1605"/>
                </a:cubicBezTo>
                <a:cubicBezTo>
                  <a:pt x="6433" y="1605"/>
                  <a:pt x="7579" y="4344"/>
                  <a:pt x="5987" y="6000"/>
                </a:cubicBezTo>
                <a:cubicBezTo>
                  <a:pt x="5456" y="6531"/>
                  <a:pt x="4813" y="6767"/>
                  <a:pt x="4185" y="6767"/>
                </a:cubicBezTo>
                <a:cubicBezTo>
                  <a:pt x="2856" y="6767"/>
                  <a:pt x="1593" y="5710"/>
                  <a:pt x="1593" y="4153"/>
                </a:cubicBezTo>
                <a:cubicBezTo>
                  <a:pt x="1593" y="2787"/>
                  <a:pt x="2682" y="1603"/>
                  <a:pt x="4034" y="1603"/>
                </a:cubicBezTo>
                <a:close/>
                <a:moveTo>
                  <a:pt x="4189" y="0"/>
                </a:moveTo>
                <a:cubicBezTo>
                  <a:pt x="2041" y="0"/>
                  <a:pt x="1" y="1654"/>
                  <a:pt x="1" y="4153"/>
                </a:cubicBezTo>
                <a:cubicBezTo>
                  <a:pt x="1" y="6509"/>
                  <a:pt x="1848" y="8356"/>
                  <a:pt x="4140" y="8356"/>
                </a:cubicBezTo>
                <a:cubicBezTo>
                  <a:pt x="7898" y="8356"/>
                  <a:pt x="9744" y="3834"/>
                  <a:pt x="7133" y="1223"/>
                </a:cubicBezTo>
                <a:cubicBezTo>
                  <a:pt x="6268" y="379"/>
                  <a:pt x="5216" y="0"/>
                  <a:pt x="418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18"/>
          <p:cNvSpPr/>
          <p:nvPr/>
        </p:nvSpPr>
        <p:spPr>
          <a:xfrm>
            <a:off x="4939176" y="2473808"/>
            <a:ext cx="189513" cy="161270"/>
          </a:xfrm>
          <a:custGeom>
            <a:rect b="b" l="l" r="r" t="t"/>
            <a:pathLst>
              <a:path extrusionOk="0" h="6721" w="7898">
                <a:moveTo>
                  <a:pt x="4472" y="0"/>
                </a:moveTo>
                <a:cubicBezTo>
                  <a:pt x="3635" y="0"/>
                  <a:pt x="2785" y="307"/>
                  <a:pt x="2102" y="989"/>
                </a:cubicBezTo>
                <a:cubicBezTo>
                  <a:pt x="1" y="3091"/>
                  <a:pt x="1465" y="6721"/>
                  <a:pt x="4522" y="6721"/>
                </a:cubicBezTo>
                <a:cubicBezTo>
                  <a:pt x="6369" y="6721"/>
                  <a:pt x="7897" y="5256"/>
                  <a:pt x="7897" y="3345"/>
                </a:cubicBezTo>
                <a:cubicBezTo>
                  <a:pt x="7897" y="1324"/>
                  <a:pt x="6213" y="0"/>
                  <a:pt x="447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18"/>
          <p:cNvSpPr/>
          <p:nvPr/>
        </p:nvSpPr>
        <p:spPr>
          <a:xfrm>
            <a:off x="2342941" y="4509280"/>
            <a:ext cx="189513" cy="162758"/>
          </a:xfrm>
          <a:custGeom>
            <a:rect b="b" l="l" r="r" t="t"/>
            <a:pathLst>
              <a:path extrusionOk="0" h="6783" w="7898">
                <a:moveTo>
                  <a:pt x="4464" y="0"/>
                </a:moveTo>
                <a:cubicBezTo>
                  <a:pt x="3629" y="0"/>
                  <a:pt x="2782" y="307"/>
                  <a:pt x="2102" y="987"/>
                </a:cubicBezTo>
                <a:cubicBezTo>
                  <a:pt x="0" y="3089"/>
                  <a:pt x="1465" y="6782"/>
                  <a:pt x="4522" y="6782"/>
                </a:cubicBezTo>
                <a:cubicBezTo>
                  <a:pt x="6369" y="6782"/>
                  <a:pt x="7897" y="5254"/>
                  <a:pt x="7897" y="3407"/>
                </a:cubicBezTo>
                <a:cubicBezTo>
                  <a:pt x="7897" y="1340"/>
                  <a:pt x="6207" y="0"/>
                  <a:pt x="446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18"/>
          <p:cNvSpPr/>
          <p:nvPr/>
        </p:nvSpPr>
        <p:spPr>
          <a:xfrm>
            <a:off x="5510689" y="755070"/>
            <a:ext cx="187977" cy="162422"/>
          </a:xfrm>
          <a:custGeom>
            <a:rect b="b" l="l" r="r" t="t"/>
            <a:pathLst>
              <a:path extrusionOk="0" h="6769" w="7834">
                <a:moveTo>
                  <a:pt x="4420" y="0"/>
                </a:moveTo>
                <a:cubicBezTo>
                  <a:pt x="3604" y="0"/>
                  <a:pt x="2774" y="301"/>
                  <a:pt x="2102" y="974"/>
                </a:cubicBezTo>
                <a:cubicBezTo>
                  <a:pt x="0" y="3139"/>
                  <a:pt x="1465" y="6769"/>
                  <a:pt x="4458" y="6769"/>
                </a:cubicBezTo>
                <a:cubicBezTo>
                  <a:pt x="6369" y="6769"/>
                  <a:pt x="7833" y="5241"/>
                  <a:pt x="7833" y="3394"/>
                </a:cubicBezTo>
                <a:cubicBezTo>
                  <a:pt x="7833" y="1358"/>
                  <a:pt x="6155" y="0"/>
                  <a:pt x="442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18"/>
          <p:cNvSpPr/>
          <p:nvPr/>
        </p:nvSpPr>
        <p:spPr>
          <a:xfrm>
            <a:off x="2821234" y="4212030"/>
            <a:ext cx="276182" cy="199518"/>
          </a:xfrm>
          <a:custGeom>
            <a:rect b="b" l="l" r="r" t="t"/>
            <a:pathLst>
              <a:path extrusionOk="0" h="8315" w="11510">
                <a:moveTo>
                  <a:pt x="6004" y="1555"/>
                </a:moveTo>
                <a:cubicBezTo>
                  <a:pt x="7334" y="1555"/>
                  <a:pt x="8598" y="2583"/>
                  <a:pt x="8598" y="4141"/>
                </a:cubicBezTo>
                <a:cubicBezTo>
                  <a:pt x="8598" y="5542"/>
                  <a:pt x="7452" y="6688"/>
                  <a:pt x="6051" y="6752"/>
                </a:cubicBezTo>
                <a:cubicBezTo>
                  <a:pt x="3758" y="6752"/>
                  <a:pt x="2612" y="3950"/>
                  <a:pt x="4204" y="2294"/>
                </a:cubicBezTo>
                <a:cubicBezTo>
                  <a:pt x="4734" y="1784"/>
                  <a:pt x="5377" y="1555"/>
                  <a:pt x="6004" y="1555"/>
                </a:cubicBezTo>
                <a:close/>
                <a:moveTo>
                  <a:pt x="6130" y="1"/>
                </a:moveTo>
                <a:cubicBezTo>
                  <a:pt x="6104" y="1"/>
                  <a:pt x="6077" y="1"/>
                  <a:pt x="6051" y="2"/>
                </a:cubicBezTo>
                <a:cubicBezTo>
                  <a:pt x="4013" y="2"/>
                  <a:pt x="2293" y="1403"/>
                  <a:pt x="1975" y="3377"/>
                </a:cubicBezTo>
                <a:lnTo>
                  <a:pt x="1083" y="3377"/>
                </a:lnTo>
                <a:cubicBezTo>
                  <a:pt x="1" y="3377"/>
                  <a:pt x="1" y="4969"/>
                  <a:pt x="1083" y="4969"/>
                </a:cubicBezTo>
                <a:lnTo>
                  <a:pt x="1975" y="4969"/>
                </a:lnTo>
                <a:cubicBezTo>
                  <a:pt x="2367" y="7090"/>
                  <a:pt x="4189" y="8314"/>
                  <a:pt x="6051" y="8314"/>
                </a:cubicBezTo>
                <a:cubicBezTo>
                  <a:pt x="7208" y="8314"/>
                  <a:pt x="8380" y="7841"/>
                  <a:pt x="9235" y="6816"/>
                </a:cubicBezTo>
                <a:cubicBezTo>
                  <a:pt x="11510" y="4098"/>
                  <a:pt x="9583" y="1"/>
                  <a:pt x="613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8"/>
          <p:cNvSpPr/>
          <p:nvPr/>
        </p:nvSpPr>
        <p:spPr>
          <a:xfrm>
            <a:off x="892779" y="2509753"/>
            <a:ext cx="195607" cy="1401284"/>
          </a:xfrm>
          <a:custGeom>
            <a:rect b="b" l="l" r="r" t="t"/>
            <a:pathLst>
              <a:path extrusionOk="0" h="58399" w="8152">
                <a:moveTo>
                  <a:pt x="5859" y="13438"/>
                </a:moveTo>
                <a:lnTo>
                  <a:pt x="6369" y="20634"/>
                </a:lnTo>
                <a:lnTo>
                  <a:pt x="1783" y="20634"/>
                </a:lnTo>
                <a:lnTo>
                  <a:pt x="2293" y="13438"/>
                </a:lnTo>
                <a:close/>
                <a:moveTo>
                  <a:pt x="4076" y="1"/>
                </a:moveTo>
                <a:lnTo>
                  <a:pt x="3376" y="1593"/>
                </a:lnTo>
                <a:cubicBezTo>
                  <a:pt x="2611" y="3312"/>
                  <a:pt x="0" y="8980"/>
                  <a:pt x="0" y="10254"/>
                </a:cubicBezTo>
                <a:cubicBezTo>
                  <a:pt x="64" y="11082"/>
                  <a:pt x="319" y="11909"/>
                  <a:pt x="765" y="12610"/>
                </a:cubicBezTo>
                <a:lnTo>
                  <a:pt x="191" y="20634"/>
                </a:lnTo>
                <a:lnTo>
                  <a:pt x="128" y="20634"/>
                </a:lnTo>
                <a:lnTo>
                  <a:pt x="128" y="21462"/>
                </a:lnTo>
                <a:lnTo>
                  <a:pt x="64" y="22226"/>
                </a:lnTo>
                <a:lnTo>
                  <a:pt x="128" y="22226"/>
                </a:lnTo>
                <a:lnTo>
                  <a:pt x="765" y="58399"/>
                </a:lnTo>
                <a:lnTo>
                  <a:pt x="7388" y="58399"/>
                </a:lnTo>
                <a:lnTo>
                  <a:pt x="8025" y="22163"/>
                </a:lnTo>
                <a:lnTo>
                  <a:pt x="8088" y="22163"/>
                </a:lnTo>
                <a:lnTo>
                  <a:pt x="8025" y="21398"/>
                </a:lnTo>
                <a:lnTo>
                  <a:pt x="8025" y="20571"/>
                </a:lnTo>
                <a:lnTo>
                  <a:pt x="7961" y="20571"/>
                </a:lnTo>
                <a:lnTo>
                  <a:pt x="7388" y="12546"/>
                </a:lnTo>
                <a:cubicBezTo>
                  <a:pt x="7833" y="11846"/>
                  <a:pt x="8088" y="11018"/>
                  <a:pt x="8152" y="10254"/>
                </a:cubicBezTo>
                <a:cubicBezTo>
                  <a:pt x="8152" y="8980"/>
                  <a:pt x="5605" y="3312"/>
                  <a:pt x="4840" y="1593"/>
                </a:cubicBezTo>
                <a:lnTo>
                  <a:pt x="407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8"/>
          <p:cNvSpPr/>
          <p:nvPr/>
        </p:nvSpPr>
        <p:spPr>
          <a:xfrm>
            <a:off x="5179078" y="1713623"/>
            <a:ext cx="779358" cy="716707"/>
          </a:xfrm>
          <a:custGeom>
            <a:rect b="b" l="l" r="r" t="t"/>
            <a:pathLst>
              <a:path extrusionOk="0" h="29869" w="32480">
                <a:moveTo>
                  <a:pt x="27258" y="1592"/>
                </a:moveTo>
                <a:cubicBezTo>
                  <a:pt x="29232" y="1592"/>
                  <a:pt x="30888" y="3248"/>
                  <a:pt x="30888" y="5222"/>
                </a:cubicBezTo>
                <a:lnTo>
                  <a:pt x="30888" y="16112"/>
                </a:lnTo>
                <a:cubicBezTo>
                  <a:pt x="30888" y="18086"/>
                  <a:pt x="29232" y="19679"/>
                  <a:pt x="27258" y="19679"/>
                </a:cubicBezTo>
                <a:lnTo>
                  <a:pt x="24328" y="19679"/>
                </a:lnTo>
                <a:lnTo>
                  <a:pt x="18151" y="25856"/>
                </a:lnTo>
                <a:lnTo>
                  <a:pt x="18406" y="19679"/>
                </a:lnTo>
                <a:lnTo>
                  <a:pt x="5223" y="19679"/>
                </a:lnTo>
                <a:cubicBezTo>
                  <a:pt x="3249" y="19679"/>
                  <a:pt x="1593" y="18086"/>
                  <a:pt x="1593" y="16112"/>
                </a:cubicBezTo>
                <a:lnTo>
                  <a:pt x="1593" y="5222"/>
                </a:lnTo>
                <a:cubicBezTo>
                  <a:pt x="1593" y="3248"/>
                  <a:pt x="3249" y="1592"/>
                  <a:pt x="5223" y="1592"/>
                </a:cubicBezTo>
                <a:close/>
                <a:moveTo>
                  <a:pt x="5223" y="0"/>
                </a:moveTo>
                <a:cubicBezTo>
                  <a:pt x="2357" y="0"/>
                  <a:pt x="1" y="2357"/>
                  <a:pt x="1" y="5222"/>
                </a:cubicBezTo>
                <a:lnTo>
                  <a:pt x="1" y="16112"/>
                </a:lnTo>
                <a:cubicBezTo>
                  <a:pt x="1" y="18978"/>
                  <a:pt x="2357" y="21271"/>
                  <a:pt x="5223" y="21271"/>
                </a:cubicBezTo>
                <a:lnTo>
                  <a:pt x="16750" y="21271"/>
                </a:lnTo>
                <a:lnTo>
                  <a:pt x="16431" y="29868"/>
                </a:lnTo>
                <a:lnTo>
                  <a:pt x="25029" y="21271"/>
                </a:lnTo>
                <a:lnTo>
                  <a:pt x="27258" y="21271"/>
                </a:lnTo>
                <a:cubicBezTo>
                  <a:pt x="30187" y="21271"/>
                  <a:pt x="32480" y="18978"/>
                  <a:pt x="32480" y="16112"/>
                </a:cubicBezTo>
                <a:lnTo>
                  <a:pt x="32480" y="5222"/>
                </a:lnTo>
                <a:cubicBezTo>
                  <a:pt x="32480" y="2357"/>
                  <a:pt x="30123" y="0"/>
                  <a:pt x="2725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8"/>
          <p:cNvSpPr/>
          <p:nvPr/>
        </p:nvSpPr>
        <p:spPr>
          <a:xfrm>
            <a:off x="212761" y="827319"/>
            <a:ext cx="932182" cy="716707"/>
          </a:xfrm>
          <a:custGeom>
            <a:rect b="b" l="l" r="r" t="t"/>
            <a:pathLst>
              <a:path extrusionOk="0" h="29869" w="38849">
                <a:moveTo>
                  <a:pt x="33626" y="1593"/>
                </a:moveTo>
                <a:cubicBezTo>
                  <a:pt x="35600" y="1593"/>
                  <a:pt x="37256" y="3248"/>
                  <a:pt x="37256" y="5223"/>
                </a:cubicBezTo>
                <a:lnTo>
                  <a:pt x="37256" y="16113"/>
                </a:lnTo>
                <a:cubicBezTo>
                  <a:pt x="37256" y="18087"/>
                  <a:pt x="35600" y="19679"/>
                  <a:pt x="33626" y="19743"/>
                </a:cubicBezTo>
                <a:lnTo>
                  <a:pt x="30697" y="19743"/>
                </a:lnTo>
                <a:lnTo>
                  <a:pt x="24519" y="25856"/>
                </a:lnTo>
                <a:lnTo>
                  <a:pt x="24774" y="19679"/>
                </a:lnTo>
                <a:lnTo>
                  <a:pt x="5223" y="19679"/>
                </a:lnTo>
                <a:cubicBezTo>
                  <a:pt x="3249" y="19679"/>
                  <a:pt x="1593" y="18087"/>
                  <a:pt x="1593" y="16113"/>
                </a:cubicBezTo>
                <a:lnTo>
                  <a:pt x="1593" y="5223"/>
                </a:lnTo>
                <a:cubicBezTo>
                  <a:pt x="1593" y="3248"/>
                  <a:pt x="3249" y="1593"/>
                  <a:pt x="5223" y="1593"/>
                </a:cubicBezTo>
                <a:close/>
                <a:moveTo>
                  <a:pt x="5223" y="1"/>
                </a:moveTo>
                <a:cubicBezTo>
                  <a:pt x="2357" y="1"/>
                  <a:pt x="1" y="2357"/>
                  <a:pt x="1" y="5223"/>
                </a:cubicBezTo>
                <a:lnTo>
                  <a:pt x="1" y="16113"/>
                </a:lnTo>
                <a:cubicBezTo>
                  <a:pt x="1" y="18978"/>
                  <a:pt x="2357" y="21335"/>
                  <a:pt x="5223" y="21335"/>
                </a:cubicBezTo>
                <a:lnTo>
                  <a:pt x="23118" y="21335"/>
                </a:lnTo>
                <a:lnTo>
                  <a:pt x="22800" y="29868"/>
                </a:lnTo>
                <a:lnTo>
                  <a:pt x="31397" y="21335"/>
                </a:lnTo>
                <a:lnTo>
                  <a:pt x="33626" y="21335"/>
                </a:lnTo>
                <a:cubicBezTo>
                  <a:pt x="36556" y="21271"/>
                  <a:pt x="38848" y="18978"/>
                  <a:pt x="38848" y="16113"/>
                </a:cubicBezTo>
                <a:lnTo>
                  <a:pt x="38848" y="5223"/>
                </a:lnTo>
                <a:cubicBezTo>
                  <a:pt x="38848" y="2357"/>
                  <a:pt x="36556" y="1"/>
                  <a:pt x="3362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18"/>
          <p:cNvSpPr/>
          <p:nvPr/>
        </p:nvSpPr>
        <p:spPr>
          <a:xfrm>
            <a:off x="4928474" y="2971248"/>
            <a:ext cx="236879" cy="1473101"/>
          </a:xfrm>
          <a:custGeom>
            <a:rect b="b" l="l" r="r" t="t"/>
            <a:pathLst>
              <a:path extrusionOk="0" h="61392" w="9872">
                <a:moveTo>
                  <a:pt x="6751" y="16431"/>
                </a:moveTo>
                <a:lnTo>
                  <a:pt x="7261" y="23563"/>
                </a:lnTo>
                <a:lnTo>
                  <a:pt x="2675" y="23563"/>
                </a:lnTo>
                <a:lnTo>
                  <a:pt x="3121" y="16431"/>
                </a:lnTo>
                <a:close/>
                <a:moveTo>
                  <a:pt x="4522" y="0"/>
                </a:moveTo>
                <a:cubicBezTo>
                  <a:pt x="3312" y="2229"/>
                  <a:pt x="1" y="8661"/>
                  <a:pt x="1" y="10890"/>
                </a:cubicBezTo>
                <a:cubicBezTo>
                  <a:pt x="1" y="12482"/>
                  <a:pt x="765" y="13947"/>
                  <a:pt x="1975" y="14902"/>
                </a:cubicBezTo>
                <a:lnTo>
                  <a:pt x="1657" y="14902"/>
                </a:lnTo>
                <a:lnTo>
                  <a:pt x="1020" y="23627"/>
                </a:lnTo>
                <a:lnTo>
                  <a:pt x="956" y="23627"/>
                </a:lnTo>
                <a:lnTo>
                  <a:pt x="956" y="24455"/>
                </a:lnTo>
                <a:lnTo>
                  <a:pt x="956" y="25219"/>
                </a:lnTo>
                <a:lnTo>
                  <a:pt x="1020" y="25219"/>
                </a:lnTo>
                <a:lnTo>
                  <a:pt x="1593" y="61391"/>
                </a:lnTo>
                <a:lnTo>
                  <a:pt x="8216" y="61391"/>
                </a:lnTo>
                <a:lnTo>
                  <a:pt x="8853" y="25219"/>
                </a:lnTo>
                <a:lnTo>
                  <a:pt x="8916" y="25219"/>
                </a:lnTo>
                <a:lnTo>
                  <a:pt x="8853" y="24455"/>
                </a:lnTo>
                <a:lnTo>
                  <a:pt x="8853" y="23627"/>
                </a:lnTo>
                <a:lnTo>
                  <a:pt x="8789" y="23627"/>
                </a:lnTo>
                <a:lnTo>
                  <a:pt x="8216" y="14902"/>
                </a:lnTo>
                <a:lnTo>
                  <a:pt x="7834" y="14902"/>
                </a:lnTo>
                <a:cubicBezTo>
                  <a:pt x="9108" y="13947"/>
                  <a:pt x="9872" y="12482"/>
                  <a:pt x="9872" y="10890"/>
                </a:cubicBezTo>
                <a:cubicBezTo>
                  <a:pt x="9872" y="8661"/>
                  <a:pt x="6560" y="2229"/>
                  <a:pt x="5350" y="0"/>
                </a:cubicBezTo>
                <a:lnTo>
                  <a:pt x="5350" y="9553"/>
                </a:lnTo>
                <a:cubicBezTo>
                  <a:pt x="7261" y="10062"/>
                  <a:pt x="6879" y="12801"/>
                  <a:pt x="4904" y="12801"/>
                </a:cubicBezTo>
                <a:cubicBezTo>
                  <a:pt x="2994" y="12801"/>
                  <a:pt x="2612" y="10062"/>
                  <a:pt x="4522" y="9553"/>
                </a:cubicBezTo>
                <a:lnTo>
                  <a:pt x="452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18"/>
          <p:cNvSpPr/>
          <p:nvPr/>
        </p:nvSpPr>
        <p:spPr>
          <a:xfrm>
            <a:off x="5359881" y="2919947"/>
            <a:ext cx="126382" cy="71193"/>
          </a:xfrm>
          <a:custGeom>
            <a:rect b="b" l="l" r="r" t="t"/>
            <a:pathLst>
              <a:path extrusionOk="0" h="2967" w="5267">
                <a:moveTo>
                  <a:pt x="1179" y="1"/>
                </a:moveTo>
                <a:cubicBezTo>
                  <a:pt x="396" y="1"/>
                  <a:pt x="0" y="1235"/>
                  <a:pt x="936" y="1565"/>
                </a:cubicBezTo>
                <a:cubicBezTo>
                  <a:pt x="1891" y="1947"/>
                  <a:pt x="2846" y="2329"/>
                  <a:pt x="3802" y="2839"/>
                </a:cubicBezTo>
                <a:cubicBezTo>
                  <a:pt x="3865" y="2902"/>
                  <a:pt x="3993" y="2966"/>
                  <a:pt x="4120" y="2966"/>
                </a:cubicBezTo>
                <a:cubicBezTo>
                  <a:pt x="4948" y="2966"/>
                  <a:pt x="5266" y="1820"/>
                  <a:pt x="4502" y="1438"/>
                </a:cubicBezTo>
                <a:cubicBezTo>
                  <a:pt x="3547" y="928"/>
                  <a:pt x="2528" y="482"/>
                  <a:pt x="1573" y="100"/>
                </a:cubicBezTo>
                <a:cubicBezTo>
                  <a:pt x="1434" y="31"/>
                  <a:pt x="1302" y="1"/>
                  <a:pt x="117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8"/>
          <p:cNvSpPr/>
          <p:nvPr/>
        </p:nvSpPr>
        <p:spPr>
          <a:xfrm>
            <a:off x="5807147" y="3632911"/>
            <a:ext cx="151288" cy="169645"/>
          </a:xfrm>
          <a:custGeom>
            <a:rect b="b" l="l" r="r" t="t"/>
            <a:pathLst>
              <a:path extrusionOk="0" h="7070" w="6305">
                <a:moveTo>
                  <a:pt x="3121" y="0"/>
                </a:moveTo>
                <a:cubicBezTo>
                  <a:pt x="2675" y="0"/>
                  <a:pt x="2293" y="319"/>
                  <a:pt x="2293" y="765"/>
                </a:cubicBezTo>
                <a:lnTo>
                  <a:pt x="0" y="765"/>
                </a:lnTo>
                <a:lnTo>
                  <a:pt x="0" y="7069"/>
                </a:lnTo>
                <a:lnTo>
                  <a:pt x="6305" y="7069"/>
                </a:lnTo>
                <a:lnTo>
                  <a:pt x="6305" y="828"/>
                </a:lnTo>
                <a:lnTo>
                  <a:pt x="3885" y="828"/>
                </a:lnTo>
                <a:lnTo>
                  <a:pt x="3885" y="765"/>
                </a:lnTo>
                <a:cubicBezTo>
                  <a:pt x="3885" y="319"/>
                  <a:pt x="3566" y="0"/>
                  <a:pt x="312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8"/>
          <p:cNvSpPr/>
          <p:nvPr/>
        </p:nvSpPr>
        <p:spPr>
          <a:xfrm>
            <a:off x="5503035" y="2990972"/>
            <a:ext cx="301065" cy="314934"/>
          </a:xfrm>
          <a:custGeom>
            <a:rect b="b" l="l" r="r" t="t"/>
            <a:pathLst>
              <a:path extrusionOk="0" h="13125" w="12547">
                <a:moveTo>
                  <a:pt x="920" y="1"/>
                </a:moveTo>
                <a:cubicBezTo>
                  <a:pt x="664" y="1"/>
                  <a:pt x="420" y="141"/>
                  <a:pt x="256" y="388"/>
                </a:cubicBezTo>
                <a:cubicBezTo>
                  <a:pt x="1" y="707"/>
                  <a:pt x="128" y="1216"/>
                  <a:pt x="510" y="1471"/>
                </a:cubicBezTo>
                <a:cubicBezTo>
                  <a:pt x="1338" y="2044"/>
                  <a:pt x="2166" y="2617"/>
                  <a:pt x="2994" y="3318"/>
                </a:cubicBezTo>
                <a:cubicBezTo>
                  <a:pt x="3121" y="3381"/>
                  <a:pt x="3312" y="3445"/>
                  <a:pt x="3504" y="3445"/>
                </a:cubicBezTo>
                <a:lnTo>
                  <a:pt x="3567" y="3445"/>
                </a:lnTo>
                <a:lnTo>
                  <a:pt x="3567" y="9049"/>
                </a:lnTo>
                <a:lnTo>
                  <a:pt x="9490" y="9049"/>
                </a:lnTo>
                <a:cubicBezTo>
                  <a:pt x="9171" y="9304"/>
                  <a:pt x="9108" y="9750"/>
                  <a:pt x="9299" y="10068"/>
                </a:cubicBezTo>
                <a:cubicBezTo>
                  <a:pt x="9936" y="10960"/>
                  <a:pt x="10445" y="11851"/>
                  <a:pt x="10955" y="12743"/>
                </a:cubicBezTo>
                <a:cubicBezTo>
                  <a:pt x="11082" y="12998"/>
                  <a:pt x="11337" y="13125"/>
                  <a:pt x="11655" y="13125"/>
                </a:cubicBezTo>
                <a:cubicBezTo>
                  <a:pt x="11782" y="13125"/>
                  <a:pt x="11910" y="13125"/>
                  <a:pt x="12037" y="12998"/>
                </a:cubicBezTo>
                <a:cubicBezTo>
                  <a:pt x="12419" y="12807"/>
                  <a:pt x="12547" y="12361"/>
                  <a:pt x="12356" y="11915"/>
                </a:cubicBezTo>
                <a:cubicBezTo>
                  <a:pt x="11846" y="11023"/>
                  <a:pt x="11273" y="10068"/>
                  <a:pt x="10636" y="9177"/>
                </a:cubicBezTo>
                <a:cubicBezTo>
                  <a:pt x="10445" y="8922"/>
                  <a:pt x="10190" y="8858"/>
                  <a:pt x="9872" y="8858"/>
                </a:cubicBezTo>
                <a:lnTo>
                  <a:pt x="9872" y="2744"/>
                </a:lnTo>
                <a:lnTo>
                  <a:pt x="4268" y="2744"/>
                </a:lnTo>
                <a:cubicBezTo>
                  <a:pt x="4268" y="2490"/>
                  <a:pt x="4204" y="2235"/>
                  <a:pt x="4013" y="2044"/>
                </a:cubicBezTo>
                <a:cubicBezTo>
                  <a:pt x="3121" y="1407"/>
                  <a:pt x="2230" y="707"/>
                  <a:pt x="1338" y="133"/>
                </a:cubicBezTo>
                <a:cubicBezTo>
                  <a:pt x="1203" y="43"/>
                  <a:pt x="1060" y="1"/>
                  <a:pt x="92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8"/>
          <p:cNvSpPr/>
          <p:nvPr/>
        </p:nvSpPr>
        <p:spPr>
          <a:xfrm>
            <a:off x="4959044" y="2801628"/>
            <a:ext cx="234863" cy="151288"/>
          </a:xfrm>
          <a:custGeom>
            <a:rect b="b" l="l" r="r" t="t"/>
            <a:pathLst>
              <a:path extrusionOk="0" h="6305" w="9788">
                <a:moveTo>
                  <a:pt x="0" y="0"/>
                </a:moveTo>
                <a:lnTo>
                  <a:pt x="0" y="6305"/>
                </a:lnTo>
                <a:lnTo>
                  <a:pt x="6305" y="6305"/>
                </a:lnTo>
                <a:lnTo>
                  <a:pt x="6305" y="4140"/>
                </a:lnTo>
                <a:cubicBezTo>
                  <a:pt x="7133" y="4140"/>
                  <a:pt x="7834" y="4203"/>
                  <a:pt x="8598" y="4267"/>
                </a:cubicBezTo>
                <a:lnTo>
                  <a:pt x="8725" y="4267"/>
                </a:lnTo>
                <a:cubicBezTo>
                  <a:pt x="8745" y="4268"/>
                  <a:pt x="8765" y="4269"/>
                  <a:pt x="8784" y="4269"/>
                </a:cubicBezTo>
                <a:cubicBezTo>
                  <a:pt x="9746" y="4269"/>
                  <a:pt x="9788" y="2737"/>
                  <a:pt x="8789" y="2675"/>
                </a:cubicBezTo>
                <a:cubicBezTo>
                  <a:pt x="7961" y="2611"/>
                  <a:pt x="7133" y="2548"/>
                  <a:pt x="6305" y="2548"/>
                </a:cubicBezTo>
                <a:lnTo>
                  <a:pt x="630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8"/>
          <p:cNvSpPr/>
          <p:nvPr/>
        </p:nvSpPr>
        <p:spPr>
          <a:xfrm>
            <a:off x="5840860" y="3481406"/>
            <a:ext cx="56460" cy="113328"/>
          </a:xfrm>
          <a:custGeom>
            <a:rect b="b" l="l" r="r" t="t"/>
            <a:pathLst>
              <a:path extrusionOk="0" h="4723" w="2353">
                <a:moveTo>
                  <a:pt x="968" y="1"/>
                </a:moveTo>
                <a:cubicBezTo>
                  <a:pt x="491" y="1"/>
                  <a:pt x="1" y="395"/>
                  <a:pt x="187" y="1029"/>
                </a:cubicBezTo>
                <a:cubicBezTo>
                  <a:pt x="378" y="1984"/>
                  <a:pt x="569" y="3003"/>
                  <a:pt x="697" y="4022"/>
                </a:cubicBezTo>
                <a:cubicBezTo>
                  <a:pt x="760" y="4404"/>
                  <a:pt x="1079" y="4722"/>
                  <a:pt x="1524" y="4722"/>
                </a:cubicBezTo>
                <a:lnTo>
                  <a:pt x="1588" y="4722"/>
                </a:lnTo>
                <a:cubicBezTo>
                  <a:pt x="2034" y="4659"/>
                  <a:pt x="2352" y="4276"/>
                  <a:pt x="2289" y="3831"/>
                </a:cubicBezTo>
                <a:cubicBezTo>
                  <a:pt x="2161" y="2748"/>
                  <a:pt x="1970" y="1729"/>
                  <a:pt x="1716" y="646"/>
                </a:cubicBezTo>
                <a:cubicBezTo>
                  <a:pt x="1636" y="198"/>
                  <a:pt x="1306" y="1"/>
                  <a:pt x="96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8"/>
          <p:cNvSpPr/>
          <p:nvPr/>
        </p:nvSpPr>
        <p:spPr>
          <a:xfrm>
            <a:off x="5223397" y="2875820"/>
            <a:ext cx="116160" cy="57252"/>
          </a:xfrm>
          <a:custGeom>
            <a:rect b="b" l="l" r="r" t="t"/>
            <a:pathLst>
              <a:path extrusionOk="0" h="2386" w="4841">
                <a:moveTo>
                  <a:pt x="759" y="0"/>
                </a:moveTo>
                <a:cubicBezTo>
                  <a:pt x="402" y="0"/>
                  <a:pt x="118" y="287"/>
                  <a:pt x="64" y="666"/>
                </a:cubicBezTo>
                <a:cubicBezTo>
                  <a:pt x="1" y="1111"/>
                  <a:pt x="255" y="1557"/>
                  <a:pt x="701" y="1621"/>
                </a:cubicBezTo>
                <a:cubicBezTo>
                  <a:pt x="1720" y="1812"/>
                  <a:pt x="2739" y="2067"/>
                  <a:pt x="3694" y="2385"/>
                </a:cubicBezTo>
                <a:lnTo>
                  <a:pt x="3949" y="2385"/>
                </a:lnTo>
                <a:cubicBezTo>
                  <a:pt x="4268" y="2321"/>
                  <a:pt x="4586" y="2130"/>
                  <a:pt x="4713" y="1812"/>
                </a:cubicBezTo>
                <a:cubicBezTo>
                  <a:pt x="4841" y="1366"/>
                  <a:pt x="4586" y="920"/>
                  <a:pt x="4140" y="793"/>
                </a:cubicBezTo>
                <a:cubicBezTo>
                  <a:pt x="3121" y="475"/>
                  <a:pt x="2102" y="220"/>
                  <a:pt x="956" y="29"/>
                </a:cubicBezTo>
                <a:cubicBezTo>
                  <a:pt x="889" y="10"/>
                  <a:pt x="823" y="0"/>
                  <a:pt x="75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8"/>
          <p:cNvSpPr/>
          <p:nvPr/>
        </p:nvSpPr>
        <p:spPr>
          <a:xfrm>
            <a:off x="5791623" y="3335613"/>
            <a:ext cx="73593" cy="110881"/>
          </a:xfrm>
          <a:custGeom>
            <a:rect b="b" l="l" r="r" t="t"/>
            <a:pathLst>
              <a:path extrusionOk="0" h="4621" w="3067">
                <a:moveTo>
                  <a:pt x="1048" y="1"/>
                </a:moveTo>
                <a:cubicBezTo>
                  <a:pt x="518" y="1"/>
                  <a:pt x="0" y="525"/>
                  <a:pt x="329" y="1182"/>
                </a:cubicBezTo>
                <a:cubicBezTo>
                  <a:pt x="711" y="2074"/>
                  <a:pt x="1093" y="3092"/>
                  <a:pt x="1411" y="4048"/>
                </a:cubicBezTo>
                <a:cubicBezTo>
                  <a:pt x="1539" y="4366"/>
                  <a:pt x="1857" y="4621"/>
                  <a:pt x="2175" y="4621"/>
                </a:cubicBezTo>
                <a:cubicBezTo>
                  <a:pt x="2239" y="4621"/>
                  <a:pt x="2366" y="4621"/>
                  <a:pt x="2430" y="4557"/>
                </a:cubicBezTo>
                <a:cubicBezTo>
                  <a:pt x="2812" y="4430"/>
                  <a:pt x="3067" y="3984"/>
                  <a:pt x="2940" y="3538"/>
                </a:cubicBezTo>
                <a:cubicBezTo>
                  <a:pt x="2621" y="2519"/>
                  <a:pt x="2239" y="1500"/>
                  <a:pt x="1793" y="545"/>
                </a:cubicBezTo>
                <a:cubicBezTo>
                  <a:pt x="1635" y="160"/>
                  <a:pt x="1340" y="1"/>
                  <a:pt x="104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8"/>
          <p:cNvSpPr/>
          <p:nvPr/>
        </p:nvSpPr>
        <p:spPr>
          <a:xfrm>
            <a:off x="-1914609" y="1987070"/>
            <a:ext cx="215475" cy="415737"/>
          </a:xfrm>
          <a:custGeom>
            <a:rect b="b" l="l" r="r" t="t"/>
            <a:pathLst>
              <a:path extrusionOk="0" h="17326" w="8980">
                <a:moveTo>
                  <a:pt x="5509" y="0"/>
                </a:moveTo>
                <a:cubicBezTo>
                  <a:pt x="5187" y="0"/>
                  <a:pt x="4877" y="174"/>
                  <a:pt x="4776" y="577"/>
                </a:cubicBezTo>
                <a:cubicBezTo>
                  <a:pt x="4458" y="1659"/>
                  <a:pt x="4267" y="2742"/>
                  <a:pt x="4076" y="3761"/>
                </a:cubicBezTo>
                <a:cubicBezTo>
                  <a:pt x="4012" y="4079"/>
                  <a:pt x="4076" y="4334"/>
                  <a:pt x="4331" y="4525"/>
                </a:cubicBezTo>
                <a:lnTo>
                  <a:pt x="0" y="8856"/>
                </a:lnTo>
                <a:lnTo>
                  <a:pt x="4012" y="12868"/>
                </a:lnTo>
                <a:cubicBezTo>
                  <a:pt x="3757" y="12995"/>
                  <a:pt x="3694" y="13250"/>
                  <a:pt x="3694" y="13505"/>
                </a:cubicBezTo>
                <a:cubicBezTo>
                  <a:pt x="3821" y="14587"/>
                  <a:pt x="4012" y="15670"/>
                  <a:pt x="4203" y="16689"/>
                </a:cubicBezTo>
                <a:cubicBezTo>
                  <a:pt x="4267" y="17071"/>
                  <a:pt x="4585" y="17326"/>
                  <a:pt x="4967" y="17326"/>
                </a:cubicBezTo>
                <a:lnTo>
                  <a:pt x="5158" y="17326"/>
                </a:lnTo>
                <a:cubicBezTo>
                  <a:pt x="5541" y="17262"/>
                  <a:pt x="5859" y="16816"/>
                  <a:pt x="5732" y="16434"/>
                </a:cubicBezTo>
                <a:cubicBezTo>
                  <a:pt x="5541" y="15415"/>
                  <a:pt x="5413" y="14396"/>
                  <a:pt x="5286" y="13377"/>
                </a:cubicBezTo>
                <a:cubicBezTo>
                  <a:pt x="5222" y="13123"/>
                  <a:pt x="5158" y="12932"/>
                  <a:pt x="4967" y="12804"/>
                </a:cubicBezTo>
                <a:lnTo>
                  <a:pt x="8979" y="8856"/>
                </a:lnTo>
                <a:lnTo>
                  <a:pt x="4776" y="4716"/>
                </a:lnTo>
                <a:lnTo>
                  <a:pt x="4840" y="4716"/>
                </a:lnTo>
                <a:cubicBezTo>
                  <a:pt x="5222" y="4716"/>
                  <a:pt x="5541" y="4462"/>
                  <a:pt x="5668" y="4079"/>
                </a:cubicBezTo>
                <a:cubicBezTo>
                  <a:pt x="5859" y="3061"/>
                  <a:pt x="6050" y="2042"/>
                  <a:pt x="6368" y="1023"/>
                </a:cubicBezTo>
                <a:cubicBezTo>
                  <a:pt x="6522" y="407"/>
                  <a:pt x="6001" y="0"/>
                  <a:pt x="550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8"/>
          <p:cNvSpPr/>
          <p:nvPr/>
        </p:nvSpPr>
        <p:spPr>
          <a:xfrm>
            <a:off x="-1742565" y="2580202"/>
            <a:ext cx="87750" cy="103778"/>
          </a:xfrm>
          <a:custGeom>
            <a:rect b="b" l="l" r="r" t="t"/>
            <a:pathLst>
              <a:path extrusionOk="0" h="4325" w="3657">
                <a:moveTo>
                  <a:pt x="1064" y="1"/>
                </a:moveTo>
                <a:cubicBezTo>
                  <a:pt x="528" y="1"/>
                  <a:pt x="1" y="559"/>
                  <a:pt x="345" y="1204"/>
                </a:cubicBezTo>
                <a:cubicBezTo>
                  <a:pt x="918" y="2159"/>
                  <a:pt x="1427" y="3051"/>
                  <a:pt x="2064" y="3942"/>
                </a:cubicBezTo>
                <a:cubicBezTo>
                  <a:pt x="2192" y="4197"/>
                  <a:pt x="2446" y="4325"/>
                  <a:pt x="2701" y="4325"/>
                </a:cubicBezTo>
                <a:cubicBezTo>
                  <a:pt x="2892" y="4325"/>
                  <a:pt x="3019" y="4261"/>
                  <a:pt x="3147" y="4197"/>
                </a:cubicBezTo>
                <a:cubicBezTo>
                  <a:pt x="3529" y="3942"/>
                  <a:pt x="3656" y="3433"/>
                  <a:pt x="3402" y="3051"/>
                </a:cubicBezTo>
                <a:cubicBezTo>
                  <a:pt x="2828" y="2223"/>
                  <a:pt x="2255" y="1331"/>
                  <a:pt x="1746" y="440"/>
                </a:cubicBezTo>
                <a:cubicBezTo>
                  <a:pt x="1580" y="130"/>
                  <a:pt x="1321" y="1"/>
                  <a:pt x="106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8"/>
          <p:cNvSpPr/>
          <p:nvPr/>
        </p:nvSpPr>
        <p:spPr>
          <a:xfrm>
            <a:off x="-1796962" y="2440191"/>
            <a:ext cx="68794" cy="109321"/>
          </a:xfrm>
          <a:custGeom>
            <a:rect b="b" l="l" r="r" t="t"/>
            <a:pathLst>
              <a:path extrusionOk="0" h="4556" w="2867">
                <a:moveTo>
                  <a:pt x="908" y="1"/>
                </a:moveTo>
                <a:cubicBezTo>
                  <a:pt x="839" y="1"/>
                  <a:pt x="769" y="11"/>
                  <a:pt x="701" y="34"/>
                </a:cubicBezTo>
                <a:cubicBezTo>
                  <a:pt x="255" y="161"/>
                  <a:pt x="1" y="607"/>
                  <a:pt x="128" y="989"/>
                </a:cubicBezTo>
                <a:cubicBezTo>
                  <a:pt x="446" y="2072"/>
                  <a:pt x="829" y="3091"/>
                  <a:pt x="1274" y="4046"/>
                </a:cubicBezTo>
                <a:cubicBezTo>
                  <a:pt x="1402" y="4364"/>
                  <a:pt x="1656" y="4555"/>
                  <a:pt x="1975" y="4555"/>
                </a:cubicBezTo>
                <a:cubicBezTo>
                  <a:pt x="2102" y="4555"/>
                  <a:pt x="2230" y="4555"/>
                  <a:pt x="2293" y="4492"/>
                </a:cubicBezTo>
                <a:cubicBezTo>
                  <a:pt x="2675" y="4301"/>
                  <a:pt x="2866" y="3855"/>
                  <a:pt x="2675" y="3473"/>
                </a:cubicBezTo>
                <a:cubicBezTo>
                  <a:pt x="2293" y="2517"/>
                  <a:pt x="1911" y="1499"/>
                  <a:pt x="1656" y="543"/>
                </a:cubicBezTo>
                <a:cubicBezTo>
                  <a:pt x="1552" y="229"/>
                  <a:pt x="1231" y="1"/>
                  <a:pt x="90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8"/>
          <p:cNvSpPr/>
          <p:nvPr/>
        </p:nvSpPr>
        <p:spPr>
          <a:xfrm>
            <a:off x="-1778629" y="1845187"/>
            <a:ext cx="77552" cy="108361"/>
          </a:xfrm>
          <a:custGeom>
            <a:rect b="b" l="l" r="r" t="t"/>
            <a:pathLst>
              <a:path extrusionOk="0" h="4516" w="3232">
                <a:moveTo>
                  <a:pt x="2170" y="1"/>
                </a:moveTo>
                <a:cubicBezTo>
                  <a:pt x="1919" y="1"/>
                  <a:pt x="1674" y="130"/>
                  <a:pt x="1529" y="440"/>
                </a:cubicBezTo>
                <a:cubicBezTo>
                  <a:pt x="1020" y="1395"/>
                  <a:pt x="574" y="2414"/>
                  <a:pt x="192" y="3433"/>
                </a:cubicBezTo>
                <a:cubicBezTo>
                  <a:pt x="1" y="3815"/>
                  <a:pt x="192" y="4325"/>
                  <a:pt x="638" y="4516"/>
                </a:cubicBezTo>
                <a:lnTo>
                  <a:pt x="892" y="4516"/>
                </a:lnTo>
                <a:cubicBezTo>
                  <a:pt x="1211" y="4516"/>
                  <a:pt x="1529" y="4325"/>
                  <a:pt x="1657" y="4006"/>
                </a:cubicBezTo>
                <a:cubicBezTo>
                  <a:pt x="2039" y="3051"/>
                  <a:pt x="2421" y="2096"/>
                  <a:pt x="2930" y="1204"/>
                </a:cubicBezTo>
                <a:cubicBezTo>
                  <a:pt x="3231" y="559"/>
                  <a:pt x="2690" y="1"/>
                  <a:pt x="217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8"/>
          <p:cNvSpPr/>
          <p:nvPr/>
        </p:nvSpPr>
        <p:spPr>
          <a:xfrm>
            <a:off x="-1647209" y="1518015"/>
            <a:ext cx="213963" cy="213963"/>
          </a:xfrm>
          <a:custGeom>
            <a:rect b="b" l="l" r="r" t="t"/>
            <a:pathLst>
              <a:path extrusionOk="0" h="8917" w="8917">
                <a:moveTo>
                  <a:pt x="4459" y="1"/>
                </a:moveTo>
                <a:lnTo>
                  <a:pt x="1" y="4459"/>
                </a:lnTo>
                <a:lnTo>
                  <a:pt x="1656" y="6114"/>
                </a:lnTo>
                <a:lnTo>
                  <a:pt x="1656" y="6178"/>
                </a:lnTo>
                <a:cubicBezTo>
                  <a:pt x="1338" y="6496"/>
                  <a:pt x="1338" y="7006"/>
                  <a:pt x="1656" y="7324"/>
                </a:cubicBezTo>
                <a:cubicBezTo>
                  <a:pt x="1784" y="7452"/>
                  <a:pt x="1975" y="7515"/>
                  <a:pt x="2230" y="7515"/>
                </a:cubicBezTo>
                <a:cubicBezTo>
                  <a:pt x="2421" y="7515"/>
                  <a:pt x="2612" y="7452"/>
                  <a:pt x="2803" y="7261"/>
                </a:cubicBezTo>
                <a:lnTo>
                  <a:pt x="4459" y="8916"/>
                </a:lnTo>
                <a:lnTo>
                  <a:pt x="8916" y="4459"/>
                </a:lnTo>
                <a:lnTo>
                  <a:pt x="445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8"/>
          <p:cNvSpPr/>
          <p:nvPr/>
        </p:nvSpPr>
        <p:spPr>
          <a:xfrm>
            <a:off x="-1709860" y="1717486"/>
            <a:ext cx="87126" cy="100059"/>
          </a:xfrm>
          <a:custGeom>
            <a:rect b="b" l="l" r="r" t="t"/>
            <a:pathLst>
              <a:path extrusionOk="0" h="4170" w="3631">
                <a:moveTo>
                  <a:pt x="2782" y="0"/>
                </a:moveTo>
                <a:cubicBezTo>
                  <a:pt x="2549" y="0"/>
                  <a:pt x="2314" y="100"/>
                  <a:pt x="2166" y="285"/>
                </a:cubicBezTo>
                <a:cubicBezTo>
                  <a:pt x="1465" y="1113"/>
                  <a:pt x="829" y="2005"/>
                  <a:pt x="255" y="2960"/>
                </a:cubicBezTo>
                <a:cubicBezTo>
                  <a:pt x="1" y="3342"/>
                  <a:pt x="128" y="3788"/>
                  <a:pt x="510" y="4042"/>
                </a:cubicBezTo>
                <a:cubicBezTo>
                  <a:pt x="637" y="4106"/>
                  <a:pt x="765" y="4170"/>
                  <a:pt x="892" y="4170"/>
                </a:cubicBezTo>
                <a:cubicBezTo>
                  <a:pt x="1211" y="4170"/>
                  <a:pt x="1465" y="4042"/>
                  <a:pt x="1593" y="3788"/>
                </a:cubicBezTo>
                <a:cubicBezTo>
                  <a:pt x="2166" y="2960"/>
                  <a:pt x="2739" y="2068"/>
                  <a:pt x="3376" y="1304"/>
                </a:cubicBezTo>
                <a:cubicBezTo>
                  <a:pt x="3631" y="922"/>
                  <a:pt x="3567" y="412"/>
                  <a:pt x="3249" y="158"/>
                </a:cubicBezTo>
                <a:cubicBezTo>
                  <a:pt x="3116" y="51"/>
                  <a:pt x="2949" y="0"/>
                  <a:pt x="278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8"/>
          <p:cNvSpPr/>
          <p:nvPr/>
        </p:nvSpPr>
        <p:spPr>
          <a:xfrm>
            <a:off x="-1658918" y="2705552"/>
            <a:ext cx="222626" cy="225985"/>
          </a:xfrm>
          <a:custGeom>
            <a:rect b="b" l="l" r="r" t="t"/>
            <a:pathLst>
              <a:path extrusionOk="0" h="9418" w="9278">
                <a:moveTo>
                  <a:pt x="1102" y="1"/>
                </a:moveTo>
                <a:cubicBezTo>
                  <a:pt x="511" y="1"/>
                  <a:pt x="0" y="732"/>
                  <a:pt x="552" y="1330"/>
                </a:cubicBezTo>
                <a:cubicBezTo>
                  <a:pt x="1062" y="1966"/>
                  <a:pt x="1635" y="2603"/>
                  <a:pt x="2144" y="3176"/>
                </a:cubicBezTo>
                <a:lnTo>
                  <a:pt x="361" y="4959"/>
                </a:lnTo>
                <a:lnTo>
                  <a:pt x="4819" y="9417"/>
                </a:lnTo>
                <a:lnTo>
                  <a:pt x="9277" y="4959"/>
                </a:lnTo>
                <a:lnTo>
                  <a:pt x="4819" y="502"/>
                </a:lnTo>
                <a:lnTo>
                  <a:pt x="3291" y="2094"/>
                </a:lnTo>
                <a:cubicBezTo>
                  <a:pt x="2781" y="1521"/>
                  <a:pt x="2272" y="947"/>
                  <a:pt x="1762" y="374"/>
                </a:cubicBezTo>
                <a:cubicBezTo>
                  <a:pt x="1568" y="109"/>
                  <a:pt x="1329" y="1"/>
                  <a:pt x="110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8"/>
          <p:cNvSpPr/>
          <p:nvPr/>
        </p:nvSpPr>
        <p:spPr>
          <a:xfrm>
            <a:off x="771293" y="4537210"/>
            <a:ext cx="309464" cy="315150"/>
          </a:xfrm>
          <a:custGeom>
            <a:rect b="b" l="l" r="r" t="t"/>
            <a:pathLst>
              <a:path extrusionOk="0" h="13134" w="12897">
                <a:moveTo>
                  <a:pt x="1070" y="1"/>
                </a:moveTo>
                <a:cubicBezTo>
                  <a:pt x="523" y="1"/>
                  <a:pt x="0" y="567"/>
                  <a:pt x="351" y="1224"/>
                </a:cubicBezTo>
                <a:cubicBezTo>
                  <a:pt x="860" y="2179"/>
                  <a:pt x="1433" y="3071"/>
                  <a:pt x="2070" y="3963"/>
                </a:cubicBezTo>
                <a:cubicBezTo>
                  <a:pt x="2198" y="4154"/>
                  <a:pt x="2452" y="4281"/>
                  <a:pt x="2707" y="4345"/>
                </a:cubicBezTo>
                <a:lnTo>
                  <a:pt x="2834" y="4345"/>
                </a:lnTo>
                <a:lnTo>
                  <a:pt x="2834" y="10458"/>
                </a:lnTo>
                <a:lnTo>
                  <a:pt x="8439" y="10458"/>
                </a:lnTo>
                <a:cubicBezTo>
                  <a:pt x="8439" y="10713"/>
                  <a:pt x="8502" y="10968"/>
                  <a:pt x="8693" y="11095"/>
                </a:cubicBezTo>
                <a:cubicBezTo>
                  <a:pt x="9585" y="11796"/>
                  <a:pt x="10476" y="12433"/>
                  <a:pt x="11368" y="13006"/>
                </a:cubicBezTo>
                <a:cubicBezTo>
                  <a:pt x="11495" y="13133"/>
                  <a:pt x="11623" y="13133"/>
                  <a:pt x="11814" y="13133"/>
                </a:cubicBezTo>
                <a:cubicBezTo>
                  <a:pt x="12578" y="13133"/>
                  <a:pt x="12896" y="12114"/>
                  <a:pt x="12196" y="11732"/>
                </a:cubicBezTo>
                <a:lnTo>
                  <a:pt x="12196" y="11668"/>
                </a:lnTo>
                <a:cubicBezTo>
                  <a:pt x="11368" y="11095"/>
                  <a:pt x="10540" y="10458"/>
                  <a:pt x="9712" y="9822"/>
                </a:cubicBezTo>
                <a:cubicBezTo>
                  <a:pt x="9572" y="9728"/>
                  <a:pt x="9433" y="9669"/>
                  <a:pt x="9268" y="9669"/>
                </a:cubicBezTo>
                <a:cubicBezTo>
                  <a:pt x="9207" y="9669"/>
                  <a:pt x="9144" y="9677"/>
                  <a:pt x="9075" y="9694"/>
                </a:cubicBezTo>
                <a:lnTo>
                  <a:pt x="9075" y="4090"/>
                </a:lnTo>
                <a:lnTo>
                  <a:pt x="3217" y="4090"/>
                </a:lnTo>
                <a:cubicBezTo>
                  <a:pt x="3535" y="3835"/>
                  <a:pt x="3599" y="3389"/>
                  <a:pt x="3408" y="3071"/>
                </a:cubicBezTo>
                <a:cubicBezTo>
                  <a:pt x="2771" y="2179"/>
                  <a:pt x="2261" y="1288"/>
                  <a:pt x="1752" y="396"/>
                </a:cubicBezTo>
                <a:cubicBezTo>
                  <a:pt x="1573" y="118"/>
                  <a:pt x="1319" y="1"/>
                  <a:pt x="107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8"/>
          <p:cNvSpPr/>
          <p:nvPr/>
        </p:nvSpPr>
        <p:spPr>
          <a:xfrm>
            <a:off x="1231781" y="4909037"/>
            <a:ext cx="125566" cy="57924"/>
          </a:xfrm>
          <a:custGeom>
            <a:rect b="b" l="l" r="r" t="t"/>
            <a:pathLst>
              <a:path extrusionOk="0" h="2414" w="5233">
                <a:moveTo>
                  <a:pt x="1161" y="0"/>
                </a:moveTo>
                <a:cubicBezTo>
                  <a:pt x="305" y="0"/>
                  <a:pt x="0" y="1357"/>
                  <a:pt x="1029" y="1586"/>
                </a:cubicBezTo>
                <a:cubicBezTo>
                  <a:pt x="2048" y="1904"/>
                  <a:pt x="3131" y="2159"/>
                  <a:pt x="4213" y="2413"/>
                </a:cubicBezTo>
                <a:lnTo>
                  <a:pt x="4341" y="2413"/>
                </a:lnTo>
                <a:cubicBezTo>
                  <a:pt x="4723" y="2413"/>
                  <a:pt x="5041" y="2095"/>
                  <a:pt x="5105" y="1713"/>
                </a:cubicBezTo>
                <a:cubicBezTo>
                  <a:pt x="5232" y="1331"/>
                  <a:pt x="4914" y="885"/>
                  <a:pt x="4468" y="821"/>
                </a:cubicBezTo>
                <a:cubicBezTo>
                  <a:pt x="3449" y="630"/>
                  <a:pt x="2430" y="376"/>
                  <a:pt x="1475" y="57"/>
                </a:cubicBezTo>
                <a:cubicBezTo>
                  <a:pt x="1364" y="18"/>
                  <a:pt x="1259" y="0"/>
                  <a:pt x="11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8"/>
          <p:cNvSpPr/>
          <p:nvPr/>
        </p:nvSpPr>
        <p:spPr>
          <a:xfrm>
            <a:off x="681767" y="4248190"/>
            <a:ext cx="53629" cy="112105"/>
          </a:xfrm>
          <a:custGeom>
            <a:rect b="b" l="l" r="r" t="t"/>
            <a:pathLst>
              <a:path extrusionOk="0" h="4672" w="2235">
                <a:moveTo>
                  <a:pt x="875" y="1"/>
                </a:moveTo>
                <a:cubicBezTo>
                  <a:pt x="440" y="1"/>
                  <a:pt x="0" y="326"/>
                  <a:pt x="70" y="915"/>
                </a:cubicBezTo>
                <a:cubicBezTo>
                  <a:pt x="197" y="1933"/>
                  <a:pt x="388" y="3016"/>
                  <a:pt x="643" y="4099"/>
                </a:cubicBezTo>
                <a:cubicBezTo>
                  <a:pt x="706" y="4417"/>
                  <a:pt x="1025" y="4672"/>
                  <a:pt x="1407" y="4672"/>
                </a:cubicBezTo>
                <a:lnTo>
                  <a:pt x="1598" y="4672"/>
                </a:lnTo>
                <a:cubicBezTo>
                  <a:pt x="1980" y="4608"/>
                  <a:pt x="2235" y="4162"/>
                  <a:pt x="2171" y="3780"/>
                </a:cubicBezTo>
                <a:cubicBezTo>
                  <a:pt x="1916" y="2761"/>
                  <a:pt x="1789" y="1742"/>
                  <a:pt x="1662" y="723"/>
                </a:cubicBezTo>
                <a:cubicBezTo>
                  <a:pt x="1604" y="230"/>
                  <a:pt x="1241" y="1"/>
                  <a:pt x="87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8"/>
          <p:cNvSpPr/>
          <p:nvPr/>
        </p:nvSpPr>
        <p:spPr>
          <a:xfrm>
            <a:off x="712433" y="4396863"/>
            <a:ext cx="71865" cy="110137"/>
          </a:xfrm>
          <a:custGeom>
            <a:rect b="b" l="l" r="r" t="t"/>
            <a:pathLst>
              <a:path extrusionOk="0" h="4590" w="2995">
                <a:moveTo>
                  <a:pt x="965" y="1"/>
                </a:moveTo>
                <a:cubicBezTo>
                  <a:pt x="483" y="1"/>
                  <a:pt x="0" y="407"/>
                  <a:pt x="193" y="1023"/>
                </a:cubicBezTo>
                <a:cubicBezTo>
                  <a:pt x="511" y="2106"/>
                  <a:pt x="893" y="3125"/>
                  <a:pt x="1339" y="4080"/>
                </a:cubicBezTo>
                <a:cubicBezTo>
                  <a:pt x="1466" y="4398"/>
                  <a:pt x="1785" y="4590"/>
                  <a:pt x="2103" y="4590"/>
                </a:cubicBezTo>
                <a:cubicBezTo>
                  <a:pt x="2167" y="4590"/>
                  <a:pt x="2294" y="4526"/>
                  <a:pt x="2422" y="4526"/>
                </a:cubicBezTo>
                <a:cubicBezTo>
                  <a:pt x="2804" y="4335"/>
                  <a:pt x="2995" y="3889"/>
                  <a:pt x="2804" y="3443"/>
                </a:cubicBezTo>
                <a:cubicBezTo>
                  <a:pt x="2422" y="2488"/>
                  <a:pt x="2040" y="1533"/>
                  <a:pt x="1721" y="577"/>
                </a:cubicBezTo>
                <a:cubicBezTo>
                  <a:pt x="1595" y="175"/>
                  <a:pt x="1280" y="1"/>
                  <a:pt x="96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18"/>
          <p:cNvSpPr/>
          <p:nvPr/>
        </p:nvSpPr>
        <p:spPr>
          <a:xfrm>
            <a:off x="622308" y="4039386"/>
            <a:ext cx="151288" cy="171156"/>
          </a:xfrm>
          <a:custGeom>
            <a:rect b="b" l="l" r="r" t="t"/>
            <a:pathLst>
              <a:path extrusionOk="0" h="7133" w="6305">
                <a:moveTo>
                  <a:pt x="0" y="0"/>
                </a:moveTo>
                <a:lnTo>
                  <a:pt x="0" y="6305"/>
                </a:lnTo>
                <a:lnTo>
                  <a:pt x="2357" y="6305"/>
                </a:lnTo>
                <a:cubicBezTo>
                  <a:pt x="2357" y="6751"/>
                  <a:pt x="2739" y="7133"/>
                  <a:pt x="3184" y="7133"/>
                </a:cubicBezTo>
                <a:cubicBezTo>
                  <a:pt x="3567" y="7133"/>
                  <a:pt x="3949" y="6751"/>
                  <a:pt x="3949" y="6305"/>
                </a:cubicBezTo>
                <a:lnTo>
                  <a:pt x="6305" y="6305"/>
                </a:lnTo>
                <a:lnTo>
                  <a:pt x="630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18"/>
          <p:cNvSpPr/>
          <p:nvPr/>
        </p:nvSpPr>
        <p:spPr>
          <a:xfrm>
            <a:off x="1090738" y="4852241"/>
            <a:ext cx="126022" cy="70401"/>
          </a:xfrm>
          <a:custGeom>
            <a:rect b="b" l="l" r="r" t="t"/>
            <a:pathLst>
              <a:path extrusionOk="0" h="2934" w="5252">
                <a:moveTo>
                  <a:pt x="1122" y="1"/>
                </a:moveTo>
                <a:cubicBezTo>
                  <a:pt x="404" y="1"/>
                  <a:pt x="0" y="1104"/>
                  <a:pt x="857" y="1533"/>
                </a:cubicBezTo>
                <a:cubicBezTo>
                  <a:pt x="1812" y="2042"/>
                  <a:pt x="2768" y="2488"/>
                  <a:pt x="3787" y="2870"/>
                </a:cubicBezTo>
                <a:cubicBezTo>
                  <a:pt x="3914" y="2934"/>
                  <a:pt x="3978" y="2934"/>
                  <a:pt x="4105" y="2934"/>
                </a:cubicBezTo>
                <a:cubicBezTo>
                  <a:pt x="4997" y="2934"/>
                  <a:pt x="5251" y="1724"/>
                  <a:pt x="4423" y="1405"/>
                </a:cubicBezTo>
                <a:cubicBezTo>
                  <a:pt x="3468" y="1023"/>
                  <a:pt x="2513" y="641"/>
                  <a:pt x="1558" y="131"/>
                </a:cubicBezTo>
                <a:cubicBezTo>
                  <a:pt x="1406" y="40"/>
                  <a:pt x="1258" y="1"/>
                  <a:pt x="11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8"/>
          <p:cNvSpPr/>
          <p:nvPr/>
        </p:nvSpPr>
        <p:spPr>
          <a:xfrm>
            <a:off x="1390940" y="4890537"/>
            <a:ext cx="227713" cy="151288"/>
          </a:xfrm>
          <a:custGeom>
            <a:rect b="b" l="l" r="r" t="t"/>
            <a:pathLst>
              <a:path extrusionOk="0" h="6305" w="9490">
                <a:moveTo>
                  <a:pt x="3185" y="0"/>
                </a:moveTo>
                <a:lnTo>
                  <a:pt x="3185" y="2165"/>
                </a:lnTo>
                <a:cubicBezTo>
                  <a:pt x="2420" y="2165"/>
                  <a:pt x="1656" y="2102"/>
                  <a:pt x="892" y="2038"/>
                </a:cubicBezTo>
                <a:cubicBezTo>
                  <a:pt x="854" y="2033"/>
                  <a:pt x="816" y="2030"/>
                  <a:pt x="779" y="2030"/>
                </a:cubicBezTo>
                <a:cubicBezTo>
                  <a:pt x="383" y="2030"/>
                  <a:pt x="64" y="2331"/>
                  <a:pt x="64" y="2739"/>
                </a:cubicBezTo>
                <a:cubicBezTo>
                  <a:pt x="0" y="3184"/>
                  <a:pt x="319" y="3566"/>
                  <a:pt x="765" y="3630"/>
                </a:cubicBezTo>
                <a:cubicBezTo>
                  <a:pt x="1529" y="3694"/>
                  <a:pt x="2357" y="3758"/>
                  <a:pt x="3185" y="3758"/>
                </a:cubicBezTo>
                <a:lnTo>
                  <a:pt x="3185" y="6305"/>
                </a:lnTo>
                <a:lnTo>
                  <a:pt x="9489" y="6305"/>
                </a:lnTo>
                <a:lnTo>
                  <a:pt x="948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8"/>
          <p:cNvSpPr/>
          <p:nvPr/>
        </p:nvSpPr>
        <p:spPr>
          <a:xfrm>
            <a:off x="2931251" y="1643317"/>
            <a:ext cx="230784" cy="230784"/>
          </a:xfrm>
          <a:custGeom>
            <a:rect b="b" l="l" r="r" t="t"/>
            <a:pathLst>
              <a:path extrusionOk="0" h="9618" w="9618">
                <a:moveTo>
                  <a:pt x="1" y="1"/>
                </a:moveTo>
                <a:lnTo>
                  <a:pt x="1" y="9617"/>
                </a:lnTo>
                <a:lnTo>
                  <a:pt x="9617" y="9617"/>
                </a:lnTo>
                <a:lnTo>
                  <a:pt x="961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8"/>
          <p:cNvSpPr/>
          <p:nvPr/>
        </p:nvSpPr>
        <p:spPr>
          <a:xfrm>
            <a:off x="3985639" y="588929"/>
            <a:ext cx="230760" cy="230784"/>
          </a:xfrm>
          <a:custGeom>
            <a:rect b="b" l="l" r="r" t="t"/>
            <a:pathLst>
              <a:path extrusionOk="0" h="9618" w="9617">
                <a:moveTo>
                  <a:pt x="1" y="1"/>
                </a:moveTo>
                <a:lnTo>
                  <a:pt x="1" y="9617"/>
                </a:lnTo>
                <a:lnTo>
                  <a:pt x="9617" y="9617"/>
                </a:lnTo>
                <a:lnTo>
                  <a:pt x="961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8"/>
          <p:cNvSpPr/>
          <p:nvPr/>
        </p:nvSpPr>
        <p:spPr>
          <a:xfrm>
            <a:off x="4563271" y="588929"/>
            <a:ext cx="230760" cy="230784"/>
          </a:xfrm>
          <a:custGeom>
            <a:rect b="b" l="l" r="r" t="t"/>
            <a:pathLst>
              <a:path extrusionOk="0" h="9618" w="9617">
                <a:moveTo>
                  <a:pt x="0" y="1"/>
                </a:moveTo>
                <a:lnTo>
                  <a:pt x="0" y="9617"/>
                </a:lnTo>
                <a:lnTo>
                  <a:pt x="9617" y="9617"/>
                </a:lnTo>
                <a:lnTo>
                  <a:pt x="961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8"/>
          <p:cNvSpPr/>
          <p:nvPr/>
        </p:nvSpPr>
        <p:spPr>
          <a:xfrm>
            <a:off x="1106719" y="4066884"/>
            <a:ext cx="453865" cy="583750"/>
          </a:xfrm>
          <a:custGeom>
            <a:rect b="b" l="l" r="r" t="t"/>
            <a:pathLst>
              <a:path extrusionOk="0" h="24328" w="18915">
                <a:moveTo>
                  <a:pt x="16494" y="16749"/>
                </a:moveTo>
                <a:lnTo>
                  <a:pt x="12992" y="21207"/>
                </a:lnTo>
                <a:lnTo>
                  <a:pt x="12992" y="16749"/>
                </a:lnTo>
                <a:close/>
                <a:moveTo>
                  <a:pt x="17322" y="1593"/>
                </a:moveTo>
                <a:lnTo>
                  <a:pt x="17322" y="15157"/>
                </a:lnTo>
                <a:lnTo>
                  <a:pt x="12164" y="15157"/>
                </a:lnTo>
                <a:cubicBezTo>
                  <a:pt x="11718" y="15157"/>
                  <a:pt x="11400" y="15476"/>
                  <a:pt x="11400" y="15922"/>
                </a:cubicBezTo>
                <a:lnTo>
                  <a:pt x="11400" y="22672"/>
                </a:lnTo>
                <a:lnTo>
                  <a:pt x="1592" y="22672"/>
                </a:lnTo>
                <a:lnTo>
                  <a:pt x="1592" y="1593"/>
                </a:lnTo>
                <a:close/>
                <a:moveTo>
                  <a:pt x="764" y="1"/>
                </a:moveTo>
                <a:cubicBezTo>
                  <a:pt x="319" y="1"/>
                  <a:pt x="0" y="383"/>
                  <a:pt x="0" y="828"/>
                </a:cubicBezTo>
                <a:lnTo>
                  <a:pt x="0" y="23500"/>
                </a:lnTo>
                <a:cubicBezTo>
                  <a:pt x="0" y="23946"/>
                  <a:pt x="319" y="24328"/>
                  <a:pt x="764" y="24328"/>
                </a:cubicBezTo>
                <a:lnTo>
                  <a:pt x="12164" y="24328"/>
                </a:lnTo>
                <a:cubicBezTo>
                  <a:pt x="12291" y="24328"/>
                  <a:pt x="12418" y="24264"/>
                  <a:pt x="12482" y="24200"/>
                </a:cubicBezTo>
                <a:cubicBezTo>
                  <a:pt x="12610" y="24137"/>
                  <a:pt x="12737" y="24073"/>
                  <a:pt x="12801" y="24009"/>
                </a:cubicBezTo>
                <a:lnTo>
                  <a:pt x="18787" y="16431"/>
                </a:lnTo>
                <a:cubicBezTo>
                  <a:pt x="18787" y="16367"/>
                  <a:pt x="18851" y="16304"/>
                  <a:pt x="18851" y="16240"/>
                </a:cubicBezTo>
                <a:lnTo>
                  <a:pt x="18851" y="16176"/>
                </a:lnTo>
                <a:cubicBezTo>
                  <a:pt x="18914" y="16113"/>
                  <a:pt x="18914" y="16049"/>
                  <a:pt x="18851" y="15985"/>
                </a:cubicBezTo>
                <a:lnTo>
                  <a:pt x="18914" y="828"/>
                </a:lnTo>
                <a:cubicBezTo>
                  <a:pt x="18914" y="383"/>
                  <a:pt x="18596" y="1"/>
                  <a:pt x="1815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8"/>
          <p:cNvSpPr/>
          <p:nvPr/>
        </p:nvSpPr>
        <p:spPr>
          <a:xfrm>
            <a:off x="1201451" y="4164688"/>
            <a:ext cx="268960" cy="38224"/>
          </a:xfrm>
          <a:custGeom>
            <a:rect b="b" l="l" r="r" t="t"/>
            <a:pathLst>
              <a:path extrusionOk="0" h="1593" w="11209">
                <a:moveTo>
                  <a:pt x="1" y="0"/>
                </a:moveTo>
                <a:lnTo>
                  <a:pt x="1" y="1592"/>
                </a:lnTo>
                <a:lnTo>
                  <a:pt x="11209" y="1592"/>
                </a:lnTo>
                <a:lnTo>
                  <a:pt x="1120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8"/>
          <p:cNvSpPr/>
          <p:nvPr/>
        </p:nvSpPr>
        <p:spPr>
          <a:xfrm>
            <a:off x="1201451" y="4238040"/>
            <a:ext cx="268960" cy="38224"/>
          </a:xfrm>
          <a:custGeom>
            <a:rect b="b" l="l" r="r" t="t"/>
            <a:pathLst>
              <a:path extrusionOk="0" h="1593" w="11209">
                <a:moveTo>
                  <a:pt x="1" y="0"/>
                </a:moveTo>
                <a:lnTo>
                  <a:pt x="1" y="1592"/>
                </a:lnTo>
                <a:lnTo>
                  <a:pt x="11209" y="1592"/>
                </a:lnTo>
                <a:lnTo>
                  <a:pt x="1120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8"/>
          <p:cNvSpPr/>
          <p:nvPr/>
        </p:nvSpPr>
        <p:spPr>
          <a:xfrm>
            <a:off x="1201451" y="4311369"/>
            <a:ext cx="212428" cy="38248"/>
          </a:xfrm>
          <a:custGeom>
            <a:rect b="b" l="l" r="r" t="t"/>
            <a:pathLst>
              <a:path extrusionOk="0" h="1594" w="8853">
                <a:moveTo>
                  <a:pt x="1" y="1"/>
                </a:moveTo>
                <a:lnTo>
                  <a:pt x="1" y="1593"/>
                </a:lnTo>
                <a:lnTo>
                  <a:pt x="8853" y="1593"/>
                </a:lnTo>
                <a:lnTo>
                  <a:pt x="885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18"/>
          <p:cNvSpPr/>
          <p:nvPr/>
        </p:nvSpPr>
        <p:spPr>
          <a:xfrm>
            <a:off x="5559591" y="2384451"/>
            <a:ext cx="385096" cy="427903"/>
          </a:xfrm>
          <a:custGeom>
            <a:rect b="b" l="l" r="r" t="t"/>
            <a:pathLst>
              <a:path extrusionOk="0" h="17833" w="16049">
                <a:moveTo>
                  <a:pt x="8024" y="2166"/>
                </a:moveTo>
                <a:lnTo>
                  <a:pt x="14456" y="8216"/>
                </a:lnTo>
                <a:lnTo>
                  <a:pt x="14456" y="16240"/>
                </a:lnTo>
                <a:lnTo>
                  <a:pt x="11081" y="16240"/>
                </a:lnTo>
                <a:lnTo>
                  <a:pt x="11081" y="9872"/>
                </a:lnTo>
                <a:lnTo>
                  <a:pt x="4968" y="9872"/>
                </a:lnTo>
                <a:lnTo>
                  <a:pt x="4968" y="16240"/>
                </a:lnTo>
                <a:lnTo>
                  <a:pt x="1592" y="16240"/>
                </a:lnTo>
                <a:lnTo>
                  <a:pt x="1592" y="8216"/>
                </a:lnTo>
                <a:lnTo>
                  <a:pt x="8024" y="2166"/>
                </a:lnTo>
                <a:close/>
                <a:moveTo>
                  <a:pt x="8024" y="1"/>
                </a:moveTo>
                <a:lnTo>
                  <a:pt x="0" y="7515"/>
                </a:lnTo>
                <a:lnTo>
                  <a:pt x="0" y="17832"/>
                </a:lnTo>
                <a:lnTo>
                  <a:pt x="6560" y="17832"/>
                </a:lnTo>
                <a:lnTo>
                  <a:pt x="6560" y="11464"/>
                </a:lnTo>
                <a:lnTo>
                  <a:pt x="9489" y="11464"/>
                </a:lnTo>
                <a:lnTo>
                  <a:pt x="9489" y="17832"/>
                </a:lnTo>
                <a:lnTo>
                  <a:pt x="16049" y="17832"/>
                </a:lnTo>
                <a:lnTo>
                  <a:pt x="16049" y="7515"/>
                </a:lnTo>
                <a:lnTo>
                  <a:pt x="802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18"/>
          <p:cNvSpPr/>
          <p:nvPr/>
        </p:nvSpPr>
        <p:spPr>
          <a:xfrm>
            <a:off x="2938905" y="153948"/>
            <a:ext cx="504279" cy="431958"/>
          </a:xfrm>
          <a:custGeom>
            <a:rect b="b" l="l" r="r" t="t"/>
            <a:pathLst>
              <a:path extrusionOk="0" h="18002" w="21016">
                <a:moveTo>
                  <a:pt x="8980" y="1635"/>
                </a:moveTo>
                <a:cubicBezTo>
                  <a:pt x="15603" y="1635"/>
                  <a:pt x="18851" y="9595"/>
                  <a:pt x="14202" y="14244"/>
                </a:cubicBezTo>
                <a:cubicBezTo>
                  <a:pt x="12701" y="15745"/>
                  <a:pt x="10855" y="16416"/>
                  <a:pt x="9043" y="16416"/>
                </a:cubicBezTo>
                <a:cubicBezTo>
                  <a:pt x="5242" y="16416"/>
                  <a:pt x="1592" y="13464"/>
                  <a:pt x="1592" y="9022"/>
                </a:cubicBezTo>
                <a:cubicBezTo>
                  <a:pt x="1592" y="4883"/>
                  <a:pt x="4904" y="1635"/>
                  <a:pt x="8980" y="1635"/>
                </a:cubicBezTo>
                <a:close/>
                <a:moveTo>
                  <a:pt x="9054" y="0"/>
                </a:moveTo>
                <a:cubicBezTo>
                  <a:pt x="4432" y="0"/>
                  <a:pt x="0" y="3593"/>
                  <a:pt x="0" y="9022"/>
                </a:cubicBezTo>
                <a:cubicBezTo>
                  <a:pt x="0" y="13926"/>
                  <a:pt x="4012" y="18001"/>
                  <a:pt x="8980" y="18001"/>
                </a:cubicBezTo>
                <a:cubicBezTo>
                  <a:pt x="17004" y="18001"/>
                  <a:pt x="21016" y="8322"/>
                  <a:pt x="15348" y="2654"/>
                </a:cubicBezTo>
                <a:cubicBezTo>
                  <a:pt x="13515" y="821"/>
                  <a:pt x="11263" y="0"/>
                  <a:pt x="90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8"/>
          <p:cNvSpPr/>
          <p:nvPr/>
        </p:nvSpPr>
        <p:spPr>
          <a:xfrm>
            <a:off x="3084075" y="232891"/>
            <a:ext cx="97804" cy="226177"/>
          </a:xfrm>
          <a:custGeom>
            <a:rect b="b" l="l" r="r" t="t"/>
            <a:pathLst>
              <a:path extrusionOk="0" h="9426" w="4076">
                <a:moveTo>
                  <a:pt x="2484" y="1"/>
                </a:moveTo>
                <a:lnTo>
                  <a:pt x="2484" y="5668"/>
                </a:lnTo>
                <a:lnTo>
                  <a:pt x="0" y="8279"/>
                </a:lnTo>
                <a:lnTo>
                  <a:pt x="1146" y="9426"/>
                </a:lnTo>
                <a:lnTo>
                  <a:pt x="4076" y="6305"/>
                </a:lnTo>
                <a:lnTo>
                  <a:pt x="407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8"/>
          <p:cNvSpPr/>
          <p:nvPr/>
        </p:nvSpPr>
        <p:spPr>
          <a:xfrm>
            <a:off x="507684" y="2430305"/>
            <a:ext cx="165062" cy="166573"/>
          </a:xfrm>
          <a:custGeom>
            <a:rect b="b" l="l" r="r" t="t"/>
            <a:pathLst>
              <a:path extrusionOk="0" h="6942" w="6879">
                <a:moveTo>
                  <a:pt x="2612" y="0"/>
                </a:moveTo>
                <a:lnTo>
                  <a:pt x="2612" y="2675"/>
                </a:lnTo>
                <a:lnTo>
                  <a:pt x="1" y="2675"/>
                </a:lnTo>
                <a:lnTo>
                  <a:pt x="1" y="4267"/>
                </a:lnTo>
                <a:lnTo>
                  <a:pt x="2612" y="4267"/>
                </a:lnTo>
                <a:lnTo>
                  <a:pt x="2612" y="6942"/>
                </a:lnTo>
                <a:lnTo>
                  <a:pt x="4204" y="6942"/>
                </a:lnTo>
                <a:lnTo>
                  <a:pt x="4204" y="4267"/>
                </a:lnTo>
                <a:lnTo>
                  <a:pt x="6879" y="4267"/>
                </a:lnTo>
                <a:lnTo>
                  <a:pt x="6879" y="2675"/>
                </a:lnTo>
                <a:lnTo>
                  <a:pt x="4204" y="2675"/>
                </a:lnTo>
                <a:lnTo>
                  <a:pt x="420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8"/>
          <p:cNvSpPr/>
          <p:nvPr/>
        </p:nvSpPr>
        <p:spPr>
          <a:xfrm>
            <a:off x="1111302" y="1446198"/>
            <a:ext cx="145194" cy="145194"/>
          </a:xfrm>
          <a:custGeom>
            <a:rect b="b" l="l" r="r" t="t"/>
            <a:pathLst>
              <a:path extrusionOk="0" h="6051" w="6051">
                <a:moveTo>
                  <a:pt x="1146" y="1"/>
                </a:moveTo>
                <a:lnTo>
                  <a:pt x="0" y="1147"/>
                </a:lnTo>
                <a:lnTo>
                  <a:pt x="1911" y="3057"/>
                </a:lnTo>
                <a:lnTo>
                  <a:pt x="0" y="4904"/>
                </a:lnTo>
                <a:lnTo>
                  <a:pt x="1146" y="6051"/>
                </a:lnTo>
                <a:lnTo>
                  <a:pt x="3057" y="4140"/>
                </a:lnTo>
                <a:lnTo>
                  <a:pt x="4904" y="6051"/>
                </a:lnTo>
                <a:lnTo>
                  <a:pt x="6050" y="4904"/>
                </a:lnTo>
                <a:lnTo>
                  <a:pt x="4140" y="3057"/>
                </a:lnTo>
                <a:lnTo>
                  <a:pt x="6050" y="1147"/>
                </a:lnTo>
                <a:lnTo>
                  <a:pt x="4904" y="1"/>
                </a:lnTo>
                <a:lnTo>
                  <a:pt x="3057" y="1911"/>
                </a:lnTo>
                <a:lnTo>
                  <a:pt x="114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18"/>
          <p:cNvSpPr/>
          <p:nvPr/>
        </p:nvSpPr>
        <p:spPr>
          <a:xfrm>
            <a:off x="5536652" y="266508"/>
            <a:ext cx="143682" cy="145194"/>
          </a:xfrm>
          <a:custGeom>
            <a:rect b="b" l="l" r="r" t="t"/>
            <a:pathLst>
              <a:path extrusionOk="0" h="6051" w="5988">
                <a:moveTo>
                  <a:pt x="1084" y="1"/>
                </a:moveTo>
                <a:lnTo>
                  <a:pt x="1" y="1147"/>
                </a:lnTo>
                <a:lnTo>
                  <a:pt x="1848" y="3057"/>
                </a:lnTo>
                <a:lnTo>
                  <a:pt x="1" y="4904"/>
                </a:lnTo>
                <a:lnTo>
                  <a:pt x="1084" y="6051"/>
                </a:lnTo>
                <a:lnTo>
                  <a:pt x="2994" y="4140"/>
                </a:lnTo>
                <a:lnTo>
                  <a:pt x="4905" y="6051"/>
                </a:lnTo>
                <a:lnTo>
                  <a:pt x="5987" y="4904"/>
                </a:lnTo>
                <a:lnTo>
                  <a:pt x="4140" y="3057"/>
                </a:lnTo>
                <a:lnTo>
                  <a:pt x="5987" y="1147"/>
                </a:lnTo>
                <a:lnTo>
                  <a:pt x="4905" y="1"/>
                </a:lnTo>
                <a:lnTo>
                  <a:pt x="2994" y="1911"/>
                </a:lnTo>
                <a:lnTo>
                  <a:pt x="108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18"/>
          <p:cNvSpPr/>
          <p:nvPr/>
        </p:nvSpPr>
        <p:spPr>
          <a:xfrm>
            <a:off x="507684" y="2699241"/>
            <a:ext cx="165062" cy="166573"/>
          </a:xfrm>
          <a:custGeom>
            <a:rect b="b" l="l" r="r" t="t"/>
            <a:pathLst>
              <a:path extrusionOk="0" h="6942" w="6879">
                <a:moveTo>
                  <a:pt x="2612" y="0"/>
                </a:moveTo>
                <a:lnTo>
                  <a:pt x="2612" y="2675"/>
                </a:lnTo>
                <a:lnTo>
                  <a:pt x="1" y="2675"/>
                </a:lnTo>
                <a:lnTo>
                  <a:pt x="1" y="4267"/>
                </a:lnTo>
                <a:lnTo>
                  <a:pt x="2612" y="4267"/>
                </a:lnTo>
                <a:lnTo>
                  <a:pt x="2612" y="6942"/>
                </a:lnTo>
                <a:lnTo>
                  <a:pt x="4204" y="6942"/>
                </a:lnTo>
                <a:lnTo>
                  <a:pt x="4204" y="4267"/>
                </a:lnTo>
                <a:lnTo>
                  <a:pt x="6879" y="4267"/>
                </a:lnTo>
                <a:lnTo>
                  <a:pt x="6879" y="2675"/>
                </a:lnTo>
                <a:lnTo>
                  <a:pt x="4204" y="2675"/>
                </a:lnTo>
                <a:lnTo>
                  <a:pt x="420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8"/>
          <p:cNvSpPr/>
          <p:nvPr/>
        </p:nvSpPr>
        <p:spPr>
          <a:xfrm>
            <a:off x="1769893" y="1435496"/>
            <a:ext cx="165062" cy="166597"/>
          </a:xfrm>
          <a:custGeom>
            <a:rect b="b" l="l" r="r" t="t"/>
            <a:pathLst>
              <a:path extrusionOk="0" h="6943" w="6879">
                <a:moveTo>
                  <a:pt x="2612" y="1"/>
                </a:moveTo>
                <a:lnTo>
                  <a:pt x="2612" y="2676"/>
                </a:lnTo>
                <a:lnTo>
                  <a:pt x="1" y="2676"/>
                </a:lnTo>
                <a:lnTo>
                  <a:pt x="1" y="4268"/>
                </a:lnTo>
                <a:lnTo>
                  <a:pt x="2612" y="4268"/>
                </a:lnTo>
                <a:lnTo>
                  <a:pt x="2612" y="6942"/>
                </a:lnTo>
                <a:lnTo>
                  <a:pt x="4204" y="6942"/>
                </a:lnTo>
                <a:lnTo>
                  <a:pt x="4204" y="4268"/>
                </a:lnTo>
                <a:lnTo>
                  <a:pt x="6879" y="4268"/>
                </a:lnTo>
                <a:lnTo>
                  <a:pt x="6879" y="2676"/>
                </a:lnTo>
                <a:lnTo>
                  <a:pt x="4204" y="2676"/>
                </a:lnTo>
                <a:lnTo>
                  <a:pt x="42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8"/>
          <p:cNvSpPr/>
          <p:nvPr/>
        </p:nvSpPr>
        <p:spPr>
          <a:xfrm>
            <a:off x="2449911" y="1453829"/>
            <a:ext cx="1453233" cy="129933"/>
          </a:xfrm>
          <a:custGeom>
            <a:rect b="b" l="l" r="r" t="t"/>
            <a:pathLst>
              <a:path extrusionOk="0" h="5415" w="60564">
                <a:moveTo>
                  <a:pt x="55851" y="1"/>
                </a:moveTo>
                <a:lnTo>
                  <a:pt x="55851" y="1912"/>
                </a:lnTo>
                <a:lnTo>
                  <a:pt x="1083" y="1912"/>
                </a:lnTo>
                <a:cubicBezTo>
                  <a:pt x="0" y="1912"/>
                  <a:pt x="0" y="3504"/>
                  <a:pt x="1083" y="3504"/>
                </a:cubicBezTo>
                <a:lnTo>
                  <a:pt x="55851" y="3504"/>
                </a:lnTo>
                <a:lnTo>
                  <a:pt x="55851" y="5414"/>
                </a:lnTo>
                <a:lnTo>
                  <a:pt x="60564" y="2676"/>
                </a:lnTo>
                <a:lnTo>
                  <a:pt x="5585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18"/>
          <p:cNvSpPr/>
          <p:nvPr/>
        </p:nvSpPr>
        <p:spPr>
          <a:xfrm>
            <a:off x="752193" y="158003"/>
            <a:ext cx="2017116" cy="591405"/>
          </a:xfrm>
          <a:custGeom>
            <a:rect b="b" l="l" r="r" t="t"/>
            <a:pathLst>
              <a:path extrusionOk="0" h="24647" w="84064">
                <a:moveTo>
                  <a:pt x="23563" y="1"/>
                </a:moveTo>
                <a:lnTo>
                  <a:pt x="23563" y="2357"/>
                </a:lnTo>
                <a:lnTo>
                  <a:pt x="7897" y="2357"/>
                </a:lnTo>
                <a:cubicBezTo>
                  <a:pt x="3503" y="2357"/>
                  <a:pt x="0" y="5860"/>
                  <a:pt x="0" y="10254"/>
                </a:cubicBezTo>
                <a:lnTo>
                  <a:pt x="0" y="23882"/>
                </a:lnTo>
                <a:cubicBezTo>
                  <a:pt x="0" y="24265"/>
                  <a:pt x="383" y="24647"/>
                  <a:pt x="828" y="24647"/>
                </a:cubicBezTo>
                <a:cubicBezTo>
                  <a:pt x="1274" y="24647"/>
                  <a:pt x="1593" y="24265"/>
                  <a:pt x="1593" y="23882"/>
                </a:cubicBezTo>
                <a:lnTo>
                  <a:pt x="1593" y="10190"/>
                </a:lnTo>
                <a:cubicBezTo>
                  <a:pt x="1593" y="6751"/>
                  <a:pt x="4395" y="3949"/>
                  <a:pt x="7897" y="3949"/>
                </a:cubicBezTo>
                <a:lnTo>
                  <a:pt x="23563" y="3949"/>
                </a:lnTo>
                <a:lnTo>
                  <a:pt x="23563" y="6369"/>
                </a:lnTo>
                <a:lnTo>
                  <a:pt x="29868" y="6369"/>
                </a:lnTo>
                <a:lnTo>
                  <a:pt x="29868" y="3949"/>
                </a:lnTo>
                <a:lnTo>
                  <a:pt x="79414" y="3949"/>
                </a:lnTo>
                <a:lnTo>
                  <a:pt x="79414" y="5860"/>
                </a:lnTo>
                <a:lnTo>
                  <a:pt x="84063" y="3185"/>
                </a:lnTo>
                <a:lnTo>
                  <a:pt x="79414" y="447"/>
                </a:lnTo>
                <a:lnTo>
                  <a:pt x="79414" y="2357"/>
                </a:lnTo>
                <a:lnTo>
                  <a:pt x="29868" y="2357"/>
                </a:lnTo>
                <a:lnTo>
                  <a:pt x="2986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18"/>
          <p:cNvSpPr/>
          <p:nvPr/>
        </p:nvSpPr>
        <p:spPr>
          <a:xfrm>
            <a:off x="5046146" y="532397"/>
            <a:ext cx="809903" cy="1066626"/>
          </a:xfrm>
          <a:custGeom>
            <a:rect b="b" l="l" r="r" t="t"/>
            <a:pathLst>
              <a:path extrusionOk="0" h="44452" w="33753">
                <a:moveTo>
                  <a:pt x="0" y="1"/>
                </a:moveTo>
                <a:lnTo>
                  <a:pt x="0" y="6305"/>
                </a:lnTo>
                <a:lnTo>
                  <a:pt x="6305" y="6305"/>
                </a:lnTo>
                <a:lnTo>
                  <a:pt x="6305" y="3885"/>
                </a:lnTo>
                <a:lnTo>
                  <a:pt x="24264" y="3885"/>
                </a:lnTo>
                <a:cubicBezTo>
                  <a:pt x="27576" y="3885"/>
                  <a:pt x="30250" y="6560"/>
                  <a:pt x="30314" y="9935"/>
                </a:cubicBezTo>
                <a:lnTo>
                  <a:pt x="30314" y="39803"/>
                </a:lnTo>
                <a:lnTo>
                  <a:pt x="28403" y="39803"/>
                </a:lnTo>
                <a:lnTo>
                  <a:pt x="31078" y="44452"/>
                </a:lnTo>
                <a:lnTo>
                  <a:pt x="33753" y="39803"/>
                </a:lnTo>
                <a:lnTo>
                  <a:pt x="31906" y="39803"/>
                </a:lnTo>
                <a:lnTo>
                  <a:pt x="31906" y="9935"/>
                </a:lnTo>
                <a:cubicBezTo>
                  <a:pt x="31842" y="5796"/>
                  <a:pt x="28467" y="2357"/>
                  <a:pt x="24264" y="2357"/>
                </a:cubicBezTo>
                <a:lnTo>
                  <a:pt x="6305" y="2357"/>
                </a:lnTo>
                <a:lnTo>
                  <a:pt x="630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8"/>
          <p:cNvSpPr/>
          <p:nvPr/>
        </p:nvSpPr>
        <p:spPr>
          <a:xfrm>
            <a:off x="344182" y="481959"/>
            <a:ext cx="129909" cy="302217"/>
          </a:xfrm>
          <a:custGeom>
            <a:rect b="b" l="l" r="r" t="t"/>
            <a:pathLst>
              <a:path extrusionOk="0" h="12595" w="5414">
                <a:moveTo>
                  <a:pt x="2676" y="1"/>
                </a:moveTo>
                <a:lnTo>
                  <a:pt x="1" y="4714"/>
                </a:lnTo>
                <a:lnTo>
                  <a:pt x="1911" y="4714"/>
                </a:lnTo>
                <a:lnTo>
                  <a:pt x="1911" y="11783"/>
                </a:lnTo>
                <a:cubicBezTo>
                  <a:pt x="1911" y="12324"/>
                  <a:pt x="2309" y="12594"/>
                  <a:pt x="2707" y="12594"/>
                </a:cubicBezTo>
                <a:cubicBezTo>
                  <a:pt x="3105" y="12594"/>
                  <a:pt x="3503" y="12324"/>
                  <a:pt x="3503" y="11783"/>
                </a:cubicBezTo>
                <a:lnTo>
                  <a:pt x="3503" y="4714"/>
                </a:lnTo>
                <a:lnTo>
                  <a:pt x="5414" y="4714"/>
                </a:lnTo>
                <a:lnTo>
                  <a:pt x="267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8"/>
          <p:cNvSpPr/>
          <p:nvPr/>
        </p:nvSpPr>
        <p:spPr>
          <a:xfrm>
            <a:off x="1167834" y="3597758"/>
            <a:ext cx="129909" cy="302577"/>
          </a:xfrm>
          <a:custGeom>
            <a:rect b="b" l="l" r="r" t="t"/>
            <a:pathLst>
              <a:path extrusionOk="0" h="12610" w="5414">
                <a:moveTo>
                  <a:pt x="2739" y="1"/>
                </a:moveTo>
                <a:cubicBezTo>
                  <a:pt x="2293" y="1"/>
                  <a:pt x="1911" y="383"/>
                  <a:pt x="1911" y="828"/>
                </a:cubicBezTo>
                <a:lnTo>
                  <a:pt x="1911" y="7897"/>
                </a:lnTo>
                <a:lnTo>
                  <a:pt x="0" y="7897"/>
                </a:lnTo>
                <a:lnTo>
                  <a:pt x="2739" y="12610"/>
                </a:lnTo>
                <a:lnTo>
                  <a:pt x="5414" y="7897"/>
                </a:lnTo>
                <a:lnTo>
                  <a:pt x="3503" y="7897"/>
                </a:lnTo>
                <a:lnTo>
                  <a:pt x="3503" y="828"/>
                </a:lnTo>
                <a:cubicBezTo>
                  <a:pt x="3503" y="383"/>
                  <a:pt x="3121" y="1"/>
                  <a:pt x="27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8"/>
          <p:cNvSpPr/>
          <p:nvPr/>
        </p:nvSpPr>
        <p:spPr>
          <a:xfrm>
            <a:off x="526040" y="481959"/>
            <a:ext cx="128373" cy="302217"/>
          </a:xfrm>
          <a:custGeom>
            <a:rect b="b" l="l" r="r" t="t"/>
            <a:pathLst>
              <a:path extrusionOk="0" h="12595" w="5350">
                <a:moveTo>
                  <a:pt x="2675" y="1"/>
                </a:moveTo>
                <a:lnTo>
                  <a:pt x="0" y="4714"/>
                </a:lnTo>
                <a:lnTo>
                  <a:pt x="1911" y="4714"/>
                </a:lnTo>
                <a:lnTo>
                  <a:pt x="1847" y="11783"/>
                </a:lnTo>
                <a:cubicBezTo>
                  <a:pt x="1847" y="12324"/>
                  <a:pt x="2245" y="12594"/>
                  <a:pt x="2643" y="12594"/>
                </a:cubicBezTo>
                <a:cubicBezTo>
                  <a:pt x="3041" y="12594"/>
                  <a:pt x="3439" y="12324"/>
                  <a:pt x="3439" y="11783"/>
                </a:cubicBezTo>
                <a:lnTo>
                  <a:pt x="3439" y="4714"/>
                </a:lnTo>
                <a:lnTo>
                  <a:pt x="5350" y="4714"/>
                </a:lnTo>
                <a:lnTo>
                  <a:pt x="267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8"/>
          <p:cNvSpPr/>
          <p:nvPr/>
        </p:nvSpPr>
        <p:spPr>
          <a:xfrm>
            <a:off x="1167834" y="1941311"/>
            <a:ext cx="129909" cy="1601450"/>
          </a:xfrm>
          <a:custGeom>
            <a:rect b="b" l="l" r="r" t="t"/>
            <a:pathLst>
              <a:path extrusionOk="0" h="66741" w="5414">
                <a:moveTo>
                  <a:pt x="2739" y="0"/>
                </a:moveTo>
                <a:lnTo>
                  <a:pt x="0" y="4649"/>
                </a:lnTo>
                <a:lnTo>
                  <a:pt x="1911" y="4649"/>
                </a:lnTo>
                <a:lnTo>
                  <a:pt x="1911" y="65977"/>
                </a:lnTo>
                <a:cubicBezTo>
                  <a:pt x="1911" y="66486"/>
                  <a:pt x="2309" y="66741"/>
                  <a:pt x="2707" y="66741"/>
                </a:cubicBezTo>
                <a:cubicBezTo>
                  <a:pt x="3105" y="66741"/>
                  <a:pt x="3503" y="66486"/>
                  <a:pt x="3503" y="65977"/>
                </a:cubicBezTo>
                <a:lnTo>
                  <a:pt x="3503" y="4649"/>
                </a:lnTo>
                <a:lnTo>
                  <a:pt x="5414" y="4649"/>
                </a:lnTo>
                <a:lnTo>
                  <a:pt x="273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18"/>
          <p:cNvSpPr/>
          <p:nvPr/>
        </p:nvSpPr>
        <p:spPr>
          <a:xfrm>
            <a:off x="4809291" y="4536010"/>
            <a:ext cx="1005510" cy="152824"/>
          </a:xfrm>
          <a:custGeom>
            <a:rect b="b" l="l" r="r" t="t"/>
            <a:pathLst>
              <a:path extrusionOk="0" h="6369" w="41905">
                <a:moveTo>
                  <a:pt x="25092" y="1"/>
                </a:moveTo>
                <a:lnTo>
                  <a:pt x="25092" y="2357"/>
                </a:lnTo>
                <a:lnTo>
                  <a:pt x="1019" y="2357"/>
                </a:lnTo>
                <a:cubicBezTo>
                  <a:pt x="0" y="2357"/>
                  <a:pt x="0" y="3949"/>
                  <a:pt x="1019" y="3949"/>
                </a:cubicBezTo>
                <a:lnTo>
                  <a:pt x="25092" y="3949"/>
                </a:lnTo>
                <a:lnTo>
                  <a:pt x="25092" y="6369"/>
                </a:lnTo>
                <a:lnTo>
                  <a:pt x="31397" y="6369"/>
                </a:lnTo>
                <a:lnTo>
                  <a:pt x="31397" y="3949"/>
                </a:lnTo>
                <a:lnTo>
                  <a:pt x="37256" y="3949"/>
                </a:lnTo>
                <a:lnTo>
                  <a:pt x="37256" y="5859"/>
                </a:lnTo>
                <a:lnTo>
                  <a:pt x="41904" y="3185"/>
                </a:lnTo>
                <a:lnTo>
                  <a:pt x="37256" y="446"/>
                </a:lnTo>
                <a:lnTo>
                  <a:pt x="37256" y="2357"/>
                </a:lnTo>
                <a:lnTo>
                  <a:pt x="31397" y="2357"/>
                </a:lnTo>
                <a:lnTo>
                  <a:pt x="3139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18"/>
          <p:cNvSpPr/>
          <p:nvPr/>
        </p:nvSpPr>
        <p:spPr>
          <a:xfrm>
            <a:off x="1768837" y="4665895"/>
            <a:ext cx="1180770" cy="378017"/>
          </a:xfrm>
          <a:custGeom>
            <a:rect b="b" l="l" r="r" t="t"/>
            <a:pathLst>
              <a:path extrusionOk="0" h="15754" w="49209">
                <a:moveTo>
                  <a:pt x="46534" y="1"/>
                </a:moveTo>
                <a:lnTo>
                  <a:pt x="43796" y="4650"/>
                </a:lnTo>
                <a:lnTo>
                  <a:pt x="45706" y="4650"/>
                </a:lnTo>
                <a:lnTo>
                  <a:pt x="45706" y="8725"/>
                </a:lnTo>
                <a:cubicBezTo>
                  <a:pt x="45706" y="10381"/>
                  <a:pt x="44369" y="11719"/>
                  <a:pt x="42713" y="11719"/>
                </a:cubicBezTo>
                <a:lnTo>
                  <a:pt x="32651" y="11719"/>
                </a:lnTo>
                <a:lnTo>
                  <a:pt x="32651" y="9235"/>
                </a:lnTo>
                <a:lnTo>
                  <a:pt x="26346" y="9235"/>
                </a:lnTo>
                <a:lnTo>
                  <a:pt x="26346" y="11719"/>
                </a:lnTo>
                <a:lnTo>
                  <a:pt x="6859" y="11719"/>
                </a:lnTo>
                <a:cubicBezTo>
                  <a:pt x="6497" y="9847"/>
                  <a:pt x="5018" y="8948"/>
                  <a:pt x="3536" y="8948"/>
                </a:cubicBezTo>
                <a:cubicBezTo>
                  <a:pt x="1892" y="8948"/>
                  <a:pt x="243" y="10054"/>
                  <a:pt x="109" y="12164"/>
                </a:cubicBezTo>
                <a:cubicBezTo>
                  <a:pt x="0" y="14441"/>
                  <a:pt x="1778" y="15754"/>
                  <a:pt x="3558" y="15754"/>
                </a:cubicBezTo>
                <a:cubicBezTo>
                  <a:pt x="4915" y="15754"/>
                  <a:pt x="6272" y="14991"/>
                  <a:pt x="6795" y="13311"/>
                </a:cubicBezTo>
                <a:lnTo>
                  <a:pt x="26346" y="13311"/>
                </a:lnTo>
                <a:lnTo>
                  <a:pt x="26346" y="15540"/>
                </a:lnTo>
                <a:lnTo>
                  <a:pt x="32651" y="15540"/>
                </a:lnTo>
                <a:lnTo>
                  <a:pt x="32651" y="13311"/>
                </a:lnTo>
                <a:lnTo>
                  <a:pt x="42650" y="13311"/>
                </a:lnTo>
                <a:cubicBezTo>
                  <a:pt x="45261" y="13311"/>
                  <a:pt x="47298" y="11273"/>
                  <a:pt x="47298" y="8725"/>
                </a:cubicBezTo>
                <a:lnTo>
                  <a:pt x="47298" y="4650"/>
                </a:lnTo>
                <a:lnTo>
                  <a:pt x="49209" y="4650"/>
                </a:lnTo>
                <a:lnTo>
                  <a:pt x="4653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8"/>
          <p:cNvSpPr/>
          <p:nvPr/>
        </p:nvSpPr>
        <p:spPr>
          <a:xfrm>
            <a:off x="243331" y="2564773"/>
            <a:ext cx="189513" cy="161270"/>
          </a:xfrm>
          <a:custGeom>
            <a:rect b="b" l="l" r="r" t="t"/>
            <a:pathLst>
              <a:path extrusionOk="0" h="6721" w="7898">
                <a:moveTo>
                  <a:pt x="4522" y="0"/>
                </a:moveTo>
                <a:cubicBezTo>
                  <a:pt x="1465" y="0"/>
                  <a:pt x="1" y="3630"/>
                  <a:pt x="2102" y="5732"/>
                </a:cubicBezTo>
                <a:cubicBezTo>
                  <a:pt x="2805" y="6414"/>
                  <a:pt x="3663" y="6721"/>
                  <a:pt x="4501" y="6721"/>
                </a:cubicBezTo>
                <a:cubicBezTo>
                  <a:pt x="6242" y="6721"/>
                  <a:pt x="7897" y="5396"/>
                  <a:pt x="7897" y="3375"/>
                </a:cubicBezTo>
                <a:cubicBezTo>
                  <a:pt x="7897" y="1465"/>
                  <a:pt x="6369" y="0"/>
                  <a:pt x="452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8"/>
          <p:cNvSpPr/>
          <p:nvPr/>
        </p:nvSpPr>
        <p:spPr>
          <a:xfrm>
            <a:off x="283066" y="1615819"/>
            <a:ext cx="594452" cy="129909"/>
          </a:xfrm>
          <a:custGeom>
            <a:rect b="b" l="l" r="r" t="t"/>
            <a:pathLst>
              <a:path extrusionOk="0" h="5414" w="24774">
                <a:moveTo>
                  <a:pt x="4713" y="0"/>
                </a:moveTo>
                <a:lnTo>
                  <a:pt x="0" y="2739"/>
                </a:lnTo>
                <a:lnTo>
                  <a:pt x="4713" y="5414"/>
                </a:lnTo>
                <a:lnTo>
                  <a:pt x="4713" y="3503"/>
                </a:lnTo>
                <a:lnTo>
                  <a:pt x="23946" y="3503"/>
                </a:lnTo>
                <a:cubicBezTo>
                  <a:pt x="24391" y="3503"/>
                  <a:pt x="24774" y="3185"/>
                  <a:pt x="24774" y="2739"/>
                </a:cubicBezTo>
                <a:cubicBezTo>
                  <a:pt x="24774" y="2293"/>
                  <a:pt x="24391" y="1911"/>
                  <a:pt x="23946" y="1911"/>
                </a:cubicBezTo>
                <a:lnTo>
                  <a:pt x="4713" y="1911"/>
                </a:lnTo>
                <a:lnTo>
                  <a:pt x="471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8"/>
          <p:cNvSpPr/>
          <p:nvPr/>
        </p:nvSpPr>
        <p:spPr>
          <a:xfrm>
            <a:off x="5289119" y="3380771"/>
            <a:ext cx="169645" cy="437069"/>
          </a:xfrm>
          <a:custGeom>
            <a:rect b="b" l="l" r="r" t="t"/>
            <a:pathLst>
              <a:path extrusionOk="0" h="18215" w="7070">
                <a:moveTo>
                  <a:pt x="0" y="0"/>
                </a:moveTo>
                <a:cubicBezTo>
                  <a:pt x="0" y="2866"/>
                  <a:pt x="1911" y="4777"/>
                  <a:pt x="3503" y="6305"/>
                </a:cubicBezTo>
                <a:cubicBezTo>
                  <a:pt x="4522" y="7324"/>
                  <a:pt x="5413" y="8279"/>
                  <a:pt x="5541" y="9107"/>
                </a:cubicBezTo>
                <a:cubicBezTo>
                  <a:pt x="5413" y="9935"/>
                  <a:pt x="4522" y="10890"/>
                  <a:pt x="3503" y="11846"/>
                </a:cubicBezTo>
                <a:cubicBezTo>
                  <a:pt x="1911" y="13438"/>
                  <a:pt x="0" y="15348"/>
                  <a:pt x="0" y="18214"/>
                </a:cubicBezTo>
                <a:lnTo>
                  <a:pt x="1592" y="18214"/>
                </a:lnTo>
                <a:cubicBezTo>
                  <a:pt x="1592" y="16049"/>
                  <a:pt x="3121" y="14520"/>
                  <a:pt x="4585" y="13056"/>
                </a:cubicBezTo>
                <a:cubicBezTo>
                  <a:pt x="5859" y="11846"/>
                  <a:pt x="7005" y="10636"/>
                  <a:pt x="7069" y="9235"/>
                </a:cubicBezTo>
                <a:lnTo>
                  <a:pt x="7069" y="9107"/>
                </a:lnTo>
                <a:lnTo>
                  <a:pt x="7069" y="9044"/>
                </a:lnTo>
                <a:cubicBezTo>
                  <a:pt x="7005" y="7579"/>
                  <a:pt x="5859" y="6433"/>
                  <a:pt x="4585" y="5223"/>
                </a:cubicBezTo>
                <a:cubicBezTo>
                  <a:pt x="3121" y="3694"/>
                  <a:pt x="1592" y="2166"/>
                  <a:pt x="159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8"/>
          <p:cNvSpPr/>
          <p:nvPr/>
        </p:nvSpPr>
        <p:spPr>
          <a:xfrm>
            <a:off x="5475536" y="3379235"/>
            <a:ext cx="171180" cy="438605"/>
          </a:xfrm>
          <a:custGeom>
            <a:rect b="b" l="l" r="r" t="t"/>
            <a:pathLst>
              <a:path extrusionOk="0" h="18279" w="7134">
                <a:moveTo>
                  <a:pt x="5541" y="1"/>
                </a:moveTo>
                <a:cubicBezTo>
                  <a:pt x="5541" y="2230"/>
                  <a:pt x="4013" y="3758"/>
                  <a:pt x="2484" y="5223"/>
                </a:cubicBezTo>
                <a:cubicBezTo>
                  <a:pt x="1274" y="6433"/>
                  <a:pt x="128" y="7643"/>
                  <a:pt x="1" y="9044"/>
                </a:cubicBezTo>
                <a:lnTo>
                  <a:pt x="1" y="9171"/>
                </a:lnTo>
                <a:lnTo>
                  <a:pt x="1" y="9235"/>
                </a:lnTo>
                <a:cubicBezTo>
                  <a:pt x="128" y="10700"/>
                  <a:pt x="1274" y="11846"/>
                  <a:pt x="2484" y="13056"/>
                </a:cubicBezTo>
                <a:cubicBezTo>
                  <a:pt x="4013" y="14521"/>
                  <a:pt x="5541" y="16113"/>
                  <a:pt x="5541" y="18278"/>
                </a:cubicBezTo>
                <a:lnTo>
                  <a:pt x="7133" y="18278"/>
                </a:lnTo>
                <a:cubicBezTo>
                  <a:pt x="7133" y="15412"/>
                  <a:pt x="5159" y="13502"/>
                  <a:pt x="3631" y="11910"/>
                </a:cubicBezTo>
                <a:cubicBezTo>
                  <a:pt x="2612" y="10891"/>
                  <a:pt x="1656" y="9935"/>
                  <a:pt x="1593" y="9108"/>
                </a:cubicBezTo>
                <a:cubicBezTo>
                  <a:pt x="1656" y="8280"/>
                  <a:pt x="2612" y="7388"/>
                  <a:pt x="3631" y="6369"/>
                </a:cubicBezTo>
                <a:cubicBezTo>
                  <a:pt x="5223" y="4777"/>
                  <a:pt x="7133" y="2867"/>
                  <a:pt x="713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8"/>
          <p:cNvSpPr/>
          <p:nvPr/>
        </p:nvSpPr>
        <p:spPr>
          <a:xfrm>
            <a:off x="5379268" y="3467873"/>
            <a:ext cx="177275" cy="111577"/>
          </a:xfrm>
          <a:custGeom>
            <a:rect b="b" l="l" r="r" t="t"/>
            <a:pathLst>
              <a:path extrusionOk="0" h="4650" w="7388">
                <a:moveTo>
                  <a:pt x="1" y="0"/>
                </a:moveTo>
                <a:cubicBezTo>
                  <a:pt x="574" y="637"/>
                  <a:pt x="1274" y="1338"/>
                  <a:pt x="1975" y="1975"/>
                </a:cubicBezTo>
                <a:cubicBezTo>
                  <a:pt x="2548" y="2548"/>
                  <a:pt x="3057" y="3248"/>
                  <a:pt x="3439" y="4013"/>
                </a:cubicBezTo>
                <a:cubicBezTo>
                  <a:pt x="3567" y="4204"/>
                  <a:pt x="3630" y="4458"/>
                  <a:pt x="3694" y="4649"/>
                </a:cubicBezTo>
                <a:cubicBezTo>
                  <a:pt x="3694" y="4586"/>
                  <a:pt x="3758" y="4458"/>
                  <a:pt x="3758" y="4395"/>
                </a:cubicBezTo>
                <a:cubicBezTo>
                  <a:pt x="3885" y="4013"/>
                  <a:pt x="4076" y="3694"/>
                  <a:pt x="4267" y="3376"/>
                </a:cubicBezTo>
                <a:cubicBezTo>
                  <a:pt x="4713" y="2803"/>
                  <a:pt x="5159" y="2229"/>
                  <a:pt x="5668" y="1720"/>
                </a:cubicBezTo>
                <a:cubicBezTo>
                  <a:pt x="6242" y="1147"/>
                  <a:pt x="6878" y="574"/>
                  <a:pt x="738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8"/>
          <p:cNvSpPr/>
          <p:nvPr/>
        </p:nvSpPr>
        <p:spPr>
          <a:xfrm>
            <a:off x="5467906" y="3617626"/>
            <a:ext cx="24" cy="24"/>
          </a:xfrm>
          <a:custGeom>
            <a:rect b="b" l="l" r="r" t="t"/>
            <a:pathLst>
              <a:path extrusionOk="0" h="1" w="1">
                <a:moveTo>
                  <a:pt x="0" y="0"/>
                </a:moveTo>
                <a:lnTo>
                  <a:pt x="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8"/>
          <p:cNvSpPr/>
          <p:nvPr/>
        </p:nvSpPr>
        <p:spPr>
          <a:xfrm>
            <a:off x="5250919" y="3330334"/>
            <a:ext cx="429415" cy="38224"/>
          </a:xfrm>
          <a:custGeom>
            <a:rect b="b" l="l" r="r" t="t"/>
            <a:pathLst>
              <a:path extrusionOk="0" h="1593" w="17896">
                <a:moveTo>
                  <a:pt x="0" y="1"/>
                </a:moveTo>
                <a:lnTo>
                  <a:pt x="0" y="1593"/>
                </a:lnTo>
                <a:lnTo>
                  <a:pt x="17895" y="1593"/>
                </a:lnTo>
                <a:lnTo>
                  <a:pt x="1789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8"/>
          <p:cNvSpPr/>
          <p:nvPr/>
        </p:nvSpPr>
        <p:spPr>
          <a:xfrm>
            <a:off x="5250919" y="3830030"/>
            <a:ext cx="429415" cy="38224"/>
          </a:xfrm>
          <a:custGeom>
            <a:rect b="b" l="l" r="r" t="t"/>
            <a:pathLst>
              <a:path extrusionOk="0" h="1593" w="17896">
                <a:moveTo>
                  <a:pt x="0" y="1"/>
                </a:moveTo>
                <a:lnTo>
                  <a:pt x="0" y="1593"/>
                </a:lnTo>
                <a:lnTo>
                  <a:pt x="17895" y="1593"/>
                </a:lnTo>
                <a:lnTo>
                  <a:pt x="1789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8"/>
          <p:cNvSpPr/>
          <p:nvPr/>
        </p:nvSpPr>
        <p:spPr>
          <a:xfrm>
            <a:off x="5373150" y="1883243"/>
            <a:ext cx="117647" cy="169645"/>
          </a:xfrm>
          <a:custGeom>
            <a:rect b="b" l="l" r="r" t="t"/>
            <a:pathLst>
              <a:path extrusionOk="0" h="7070" w="4903">
                <a:moveTo>
                  <a:pt x="2357" y="1274"/>
                </a:moveTo>
                <a:cubicBezTo>
                  <a:pt x="2930" y="1274"/>
                  <a:pt x="3312" y="1720"/>
                  <a:pt x="3312" y="2293"/>
                </a:cubicBezTo>
                <a:cubicBezTo>
                  <a:pt x="3312" y="2802"/>
                  <a:pt x="2930" y="3312"/>
                  <a:pt x="2357" y="3312"/>
                </a:cubicBezTo>
                <a:lnTo>
                  <a:pt x="1593" y="3312"/>
                </a:lnTo>
                <a:lnTo>
                  <a:pt x="1593" y="1274"/>
                </a:lnTo>
                <a:close/>
                <a:moveTo>
                  <a:pt x="1" y="0"/>
                </a:moveTo>
                <a:lnTo>
                  <a:pt x="1" y="7069"/>
                </a:lnTo>
                <a:lnTo>
                  <a:pt x="1593" y="7069"/>
                </a:lnTo>
                <a:lnTo>
                  <a:pt x="1593" y="4522"/>
                </a:lnTo>
                <a:lnTo>
                  <a:pt x="2675" y="4522"/>
                </a:lnTo>
                <a:cubicBezTo>
                  <a:pt x="2710" y="4524"/>
                  <a:pt x="2743" y="4524"/>
                  <a:pt x="2777" y="4524"/>
                </a:cubicBezTo>
                <a:cubicBezTo>
                  <a:pt x="3942" y="4524"/>
                  <a:pt x="4903" y="3469"/>
                  <a:pt x="4841" y="2293"/>
                </a:cubicBezTo>
                <a:cubicBezTo>
                  <a:pt x="4841" y="1019"/>
                  <a:pt x="3885" y="0"/>
                  <a:pt x="26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8"/>
          <p:cNvSpPr/>
          <p:nvPr/>
        </p:nvSpPr>
        <p:spPr>
          <a:xfrm>
            <a:off x="5506106" y="1883243"/>
            <a:ext cx="132956" cy="169645"/>
          </a:xfrm>
          <a:custGeom>
            <a:rect b="b" l="l" r="r" t="t"/>
            <a:pathLst>
              <a:path extrusionOk="0" h="7070" w="5541">
                <a:moveTo>
                  <a:pt x="0" y="0"/>
                </a:moveTo>
                <a:lnTo>
                  <a:pt x="0" y="7069"/>
                </a:lnTo>
                <a:lnTo>
                  <a:pt x="1592" y="7069"/>
                </a:lnTo>
                <a:lnTo>
                  <a:pt x="1592" y="4267"/>
                </a:lnTo>
                <a:lnTo>
                  <a:pt x="3885" y="4267"/>
                </a:lnTo>
                <a:lnTo>
                  <a:pt x="3885" y="7069"/>
                </a:lnTo>
                <a:lnTo>
                  <a:pt x="5541" y="7069"/>
                </a:lnTo>
                <a:lnTo>
                  <a:pt x="5541" y="0"/>
                </a:lnTo>
                <a:lnTo>
                  <a:pt x="3885" y="0"/>
                </a:lnTo>
                <a:lnTo>
                  <a:pt x="3885" y="2802"/>
                </a:lnTo>
                <a:lnTo>
                  <a:pt x="1592" y="2802"/>
                </a:lnTo>
                <a:lnTo>
                  <a:pt x="159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8"/>
          <p:cNvSpPr/>
          <p:nvPr/>
        </p:nvSpPr>
        <p:spPr>
          <a:xfrm>
            <a:off x="5669608" y="1883243"/>
            <a:ext cx="116160" cy="169645"/>
          </a:xfrm>
          <a:custGeom>
            <a:rect b="b" l="l" r="r" t="t"/>
            <a:pathLst>
              <a:path extrusionOk="0" h="7070" w="4841">
                <a:moveTo>
                  <a:pt x="2357" y="1274"/>
                </a:moveTo>
                <a:cubicBezTo>
                  <a:pt x="2930" y="1274"/>
                  <a:pt x="3312" y="1720"/>
                  <a:pt x="3312" y="2293"/>
                </a:cubicBezTo>
                <a:cubicBezTo>
                  <a:pt x="3312" y="2802"/>
                  <a:pt x="2930" y="3312"/>
                  <a:pt x="2357" y="3312"/>
                </a:cubicBezTo>
                <a:lnTo>
                  <a:pt x="1529" y="3312"/>
                </a:lnTo>
                <a:lnTo>
                  <a:pt x="1529" y="1274"/>
                </a:lnTo>
                <a:close/>
                <a:moveTo>
                  <a:pt x="0" y="0"/>
                </a:moveTo>
                <a:lnTo>
                  <a:pt x="0" y="7069"/>
                </a:lnTo>
                <a:lnTo>
                  <a:pt x="1529" y="7069"/>
                </a:lnTo>
                <a:lnTo>
                  <a:pt x="1529" y="4522"/>
                </a:lnTo>
                <a:lnTo>
                  <a:pt x="2612" y="4522"/>
                </a:lnTo>
                <a:cubicBezTo>
                  <a:pt x="2647" y="4524"/>
                  <a:pt x="2683" y="4524"/>
                  <a:pt x="2718" y="4524"/>
                </a:cubicBezTo>
                <a:cubicBezTo>
                  <a:pt x="3938" y="4524"/>
                  <a:pt x="4839" y="3469"/>
                  <a:pt x="4777" y="2293"/>
                </a:cubicBezTo>
                <a:cubicBezTo>
                  <a:pt x="4840" y="1083"/>
                  <a:pt x="3822" y="64"/>
                  <a:pt x="26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8"/>
          <p:cNvSpPr/>
          <p:nvPr/>
        </p:nvSpPr>
        <p:spPr>
          <a:xfrm>
            <a:off x="1077685" y="481959"/>
            <a:ext cx="88638" cy="171180"/>
          </a:xfrm>
          <a:custGeom>
            <a:rect b="b" l="l" r="r" t="t"/>
            <a:pathLst>
              <a:path extrusionOk="0" h="7134" w="3694">
                <a:moveTo>
                  <a:pt x="2102" y="1"/>
                </a:moveTo>
                <a:lnTo>
                  <a:pt x="2102" y="4268"/>
                </a:lnTo>
                <a:cubicBezTo>
                  <a:pt x="2102" y="5032"/>
                  <a:pt x="2102" y="5669"/>
                  <a:pt x="955" y="5669"/>
                </a:cubicBezTo>
                <a:cubicBezTo>
                  <a:pt x="573" y="5669"/>
                  <a:pt x="191" y="5478"/>
                  <a:pt x="0" y="5159"/>
                </a:cubicBezTo>
                <a:lnTo>
                  <a:pt x="0" y="7006"/>
                </a:lnTo>
                <a:cubicBezTo>
                  <a:pt x="319" y="7134"/>
                  <a:pt x="637" y="7134"/>
                  <a:pt x="955" y="7134"/>
                </a:cubicBezTo>
                <a:cubicBezTo>
                  <a:pt x="2675" y="7134"/>
                  <a:pt x="3694" y="6433"/>
                  <a:pt x="3694" y="4395"/>
                </a:cubicBezTo>
                <a:lnTo>
                  <a:pt x="369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8"/>
          <p:cNvSpPr/>
          <p:nvPr/>
        </p:nvSpPr>
        <p:spPr>
          <a:xfrm>
            <a:off x="1184631" y="478912"/>
            <a:ext cx="142146" cy="175763"/>
          </a:xfrm>
          <a:custGeom>
            <a:rect b="b" l="l" r="r" t="t"/>
            <a:pathLst>
              <a:path extrusionOk="0" h="7325" w="5924">
                <a:moveTo>
                  <a:pt x="2867" y="1"/>
                </a:moveTo>
                <a:cubicBezTo>
                  <a:pt x="1593" y="1"/>
                  <a:pt x="256" y="637"/>
                  <a:pt x="256" y="2102"/>
                </a:cubicBezTo>
                <a:cubicBezTo>
                  <a:pt x="256" y="4713"/>
                  <a:pt x="4331" y="3822"/>
                  <a:pt x="4331" y="5223"/>
                </a:cubicBezTo>
                <a:cubicBezTo>
                  <a:pt x="4331" y="5860"/>
                  <a:pt x="3504" y="6051"/>
                  <a:pt x="3058" y="6051"/>
                </a:cubicBezTo>
                <a:cubicBezTo>
                  <a:pt x="3019" y="6054"/>
                  <a:pt x="2980" y="6055"/>
                  <a:pt x="2942" y="6055"/>
                </a:cubicBezTo>
                <a:cubicBezTo>
                  <a:pt x="2230" y="6055"/>
                  <a:pt x="1654" y="5505"/>
                  <a:pt x="1593" y="4841"/>
                </a:cubicBezTo>
                <a:lnTo>
                  <a:pt x="1" y="4841"/>
                </a:lnTo>
                <a:cubicBezTo>
                  <a:pt x="1" y="6496"/>
                  <a:pt x="1466" y="7324"/>
                  <a:pt x="2994" y="7324"/>
                </a:cubicBezTo>
                <a:cubicBezTo>
                  <a:pt x="4586" y="7324"/>
                  <a:pt x="5924" y="6687"/>
                  <a:pt x="5924" y="5032"/>
                </a:cubicBezTo>
                <a:cubicBezTo>
                  <a:pt x="5924" y="2357"/>
                  <a:pt x="1848" y="3249"/>
                  <a:pt x="1848" y="1975"/>
                </a:cubicBezTo>
                <a:cubicBezTo>
                  <a:pt x="1848" y="1465"/>
                  <a:pt x="2485" y="1274"/>
                  <a:pt x="2867" y="1274"/>
                </a:cubicBezTo>
                <a:cubicBezTo>
                  <a:pt x="3695" y="1274"/>
                  <a:pt x="4077" y="1529"/>
                  <a:pt x="4204" y="2230"/>
                </a:cubicBezTo>
                <a:lnTo>
                  <a:pt x="5669" y="2230"/>
                </a:lnTo>
                <a:cubicBezTo>
                  <a:pt x="5605" y="637"/>
                  <a:pt x="4331" y="1"/>
                  <a:pt x="286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8"/>
          <p:cNvSpPr/>
          <p:nvPr/>
        </p:nvSpPr>
        <p:spPr>
          <a:xfrm>
            <a:off x="385453" y="1001523"/>
            <a:ext cx="131445" cy="169645"/>
          </a:xfrm>
          <a:custGeom>
            <a:rect b="b" l="l" r="r" t="t"/>
            <a:pathLst>
              <a:path extrusionOk="0" h="7070" w="5478">
                <a:moveTo>
                  <a:pt x="0" y="1"/>
                </a:moveTo>
                <a:lnTo>
                  <a:pt x="0" y="7069"/>
                </a:lnTo>
                <a:lnTo>
                  <a:pt x="1529" y="7069"/>
                </a:lnTo>
                <a:lnTo>
                  <a:pt x="1529" y="4267"/>
                </a:lnTo>
                <a:lnTo>
                  <a:pt x="3821" y="4267"/>
                </a:lnTo>
                <a:lnTo>
                  <a:pt x="3821" y="7069"/>
                </a:lnTo>
                <a:lnTo>
                  <a:pt x="5477" y="7069"/>
                </a:lnTo>
                <a:lnTo>
                  <a:pt x="5477" y="1"/>
                </a:lnTo>
                <a:lnTo>
                  <a:pt x="3821" y="1"/>
                </a:lnTo>
                <a:lnTo>
                  <a:pt x="3821" y="2866"/>
                </a:lnTo>
                <a:lnTo>
                  <a:pt x="1529" y="2866"/>
                </a:lnTo>
                <a:lnTo>
                  <a:pt x="152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8"/>
          <p:cNvSpPr/>
          <p:nvPr/>
        </p:nvSpPr>
        <p:spPr>
          <a:xfrm>
            <a:off x="533670" y="1001523"/>
            <a:ext cx="134492" cy="169645"/>
          </a:xfrm>
          <a:custGeom>
            <a:rect b="b" l="l" r="r" t="t"/>
            <a:pathLst>
              <a:path extrusionOk="0" h="7070" w="5605">
                <a:moveTo>
                  <a:pt x="1" y="1"/>
                </a:moveTo>
                <a:lnTo>
                  <a:pt x="1" y="1465"/>
                </a:lnTo>
                <a:lnTo>
                  <a:pt x="2038" y="1465"/>
                </a:lnTo>
                <a:lnTo>
                  <a:pt x="2038" y="7069"/>
                </a:lnTo>
                <a:lnTo>
                  <a:pt x="3567" y="7069"/>
                </a:lnTo>
                <a:lnTo>
                  <a:pt x="3567" y="1465"/>
                </a:lnTo>
                <a:lnTo>
                  <a:pt x="5605" y="1465"/>
                </a:lnTo>
                <a:lnTo>
                  <a:pt x="560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8"/>
          <p:cNvSpPr/>
          <p:nvPr/>
        </p:nvSpPr>
        <p:spPr>
          <a:xfrm>
            <a:off x="669674" y="1001523"/>
            <a:ext cx="224665" cy="169645"/>
          </a:xfrm>
          <a:custGeom>
            <a:rect b="b" l="l" r="r" t="t"/>
            <a:pathLst>
              <a:path extrusionOk="0" h="7070" w="9363">
                <a:moveTo>
                  <a:pt x="1402" y="1"/>
                </a:moveTo>
                <a:lnTo>
                  <a:pt x="0" y="7069"/>
                </a:lnTo>
                <a:lnTo>
                  <a:pt x="1720" y="7069"/>
                </a:lnTo>
                <a:lnTo>
                  <a:pt x="2548" y="2229"/>
                </a:lnTo>
                <a:lnTo>
                  <a:pt x="3949" y="7069"/>
                </a:lnTo>
                <a:lnTo>
                  <a:pt x="5477" y="7069"/>
                </a:lnTo>
                <a:lnTo>
                  <a:pt x="6815" y="2229"/>
                </a:lnTo>
                <a:lnTo>
                  <a:pt x="7643" y="7069"/>
                </a:lnTo>
                <a:lnTo>
                  <a:pt x="9362" y="7069"/>
                </a:lnTo>
                <a:lnTo>
                  <a:pt x="8025" y="1"/>
                </a:lnTo>
                <a:lnTo>
                  <a:pt x="6178" y="1"/>
                </a:lnTo>
                <a:lnTo>
                  <a:pt x="4713" y="4968"/>
                </a:lnTo>
                <a:lnTo>
                  <a:pt x="324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8"/>
          <p:cNvSpPr/>
          <p:nvPr/>
        </p:nvSpPr>
        <p:spPr>
          <a:xfrm>
            <a:off x="911112" y="1001523"/>
            <a:ext cx="97828" cy="169645"/>
          </a:xfrm>
          <a:custGeom>
            <a:rect b="b" l="l" r="r" t="t"/>
            <a:pathLst>
              <a:path extrusionOk="0" h="7070" w="4077">
                <a:moveTo>
                  <a:pt x="1" y="1"/>
                </a:moveTo>
                <a:lnTo>
                  <a:pt x="1" y="7069"/>
                </a:lnTo>
                <a:lnTo>
                  <a:pt x="4076" y="7069"/>
                </a:lnTo>
                <a:lnTo>
                  <a:pt x="4076" y="5668"/>
                </a:lnTo>
                <a:lnTo>
                  <a:pt x="1529" y="5668"/>
                </a:lnTo>
                <a:lnTo>
                  <a:pt x="152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18"/>
          <p:cNvSpPr/>
          <p:nvPr/>
        </p:nvSpPr>
        <p:spPr>
          <a:xfrm>
            <a:off x="1612509" y="4484061"/>
            <a:ext cx="155896" cy="203262"/>
          </a:xfrm>
          <a:custGeom>
            <a:rect b="b" l="l" r="r" t="t"/>
            <a:pathLst>
              <a:path extrusionOk="0" h="8471" w="6497">
                <a:moveTo>
                  <a:pt x="6496" y="0"/>
                </a:moveTo>
                <a:lnTo>
                  <a:pt x="0" y="3057"/>
                </a:lnTo>
                <a:lnTo>
                  <a:pt x="0" y="5413"/>
                </a:lnTo>
                <a:lnTo>
                  <a:pt x="6496" y="8470"/>
                </a:lnTo>
                <a:lnTo>
                  <a:pt x="6496" y="6560"/>
                </a:lnTo>
                <a:lnTo>
                  <a:pt x="1402" y="4267"/>
                </a:lnTo>
                <a:lnTo>
                  <a:pt x="6496" y="1911"/>
                </a:lnTo>
                <a:lnTo>
                  <a:pt x="649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18"/>
          <p:cNvSpPr/>
          <p:nvPr/>
        </p:nvSpPr>
        <p:spPr>
          <a:xfrm>
            <a:off x="1792832" y="4384722"/>
            <a:ext cx="198679" cy="365252"/>
          </a:xfrm>
          <a:custGeom>
            <a:rect b="b" l="l" r="r" t="t"/>
            <a:pathLst>
              <a:path extrusionOk="0" h="15222" w="8280">
                <a:moveTo>
                  <a:pt x="6114" y="1"/>
                </a:moveTo>
                <a:lnTo>
                  <a:pt x="0" y="15221"/>
                </a:lnTo>
                <a:lnTo>
                  <a:pt x="2165" y="15221"/>
                </a:lnTo>
                <a:lnTo>
                  <a:pt x="827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8"/>
          <p:cNvSpPr/>
          <p:nvPr/>
        </p:nvSpPr>
        <p:spPr>
          <a:xfrm>
            <a:off x="5402189" y="4086729"/>
            <a:ext cx="230760" cy="230784"/>
          </a:xfrm>
          <a:custGeom>
            <a:rect b="b" l="l" r="r" t="t"/>
            <a:pathLst>
              <a:path extrusionOk="0" h="9618" w="9617">
                <a:moveTo>
                  <a:pt x="1" y="1"/>
                </a:moveTo>
                <a:lnTo>
                  <a:pt x="1" y="9617"/>
                </a:lnTo>
                <a:lnTo>
                  <a:pt x="9617" y="9617"/>
                </a:lnTo>
                <a:lnTo>
                  <a:pt x="961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27"/>
          <p:cNvSpPr txBox="1"/>
          <p:nvPr>
            <p:ph type="ctrTitle"/>
          </p:nvPr>
        </p:nvSpPr>
        <p:spPr>
          <a:xfrm>
            <a:off x="260275" y="277575"/>
            <a:ext cx="3617700" cy="606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Authenticated User</a:t>
            </a:r>
            <a:endParaRPr/>
          </a:p>
        </p:txBody>
      </p:sp>
      <p:sp>
        <p:nvSpPr>
          <p:cNvPr id="335" name="Google Shape;335;p27"/>
          <p:cNvSpPr txBox="1"/>
          <p:nvPr/>
        </p:nvSpPr>
        <p:spPr>
          <a:xfrm>
            <a:off x="4427213" y="712725"/>
            <a:ext cx="1523400" cy="26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1200">
                <a:solidFill>
                  <a:schemeClr val="accent6"/>
                </a:solidFill>
                <a:latin typeface="Roboto"/>
                <a:ea typeface="Roboto"/>
                <a:cs typeface="Roboto"/>
                <a:sym typeface="Roboto"/>
              </a:rPr>
              <a:t>After login</a:t>
            </a:r>
            <a:endParaRPr b="1" sz="1200">
              <a:solidFill>
                <a:schemeClr val="accent6"/>
              </a:solidFill>
              <a:latin typeface="Roboto"/>
              <a:ea typeface="Roboto"/>
              <a:cs typeface="Roboto"/>
              <a:sym typeface="Roboto"/>
            </a:endParaRPr>
          </a:p>
        </p:txBody>
      </p:sp>
      <p:pic>
        <p:nvPicPr>
          <p:cNvPr id="336" name="Google Shape;336;p27"/>
          <p:cNvPicPr preferRelativeResize="0"/>
          <p:nvPr/>
        </p:nvPicPr>
        <p:blipFill rotWithShape="1">
          <a:blip r:embed="rId3">
            <a:alphaModFix/>
          </a:blip>
          <a:srcRect b="6709" l="0" r="50231" t="9636"/>
          <a:stretch/>
        </p:blipFill>
        <p:spPr>
          <a:xfrm>
            <a:off x="914225" y="1012250"/>
            <a:ext cx="4399225" cy="658675"/>
          </a:xfrm>
          <a:prstGeom prst="rect">
            <a:avLst/>
          </a:prstGeom>
          <a:noFill/>
          <a:ln>
            <a:noFill/>
          </a:ln>
        </p:spPr>
      </p:pic>
      <p:pic>
        <p:nvPicPr>
          <p:cNvPr id="337" name="Google Shape;337;p27"/>
          <p:cNvPicPr preferRelativeResize="0"/>
          <p:nvPr/>
        </p:nvPicPr>
        <p:blipFill rotWithShape="1">
          <a:blip r:embed="rId4">
            <a:alphaModFix/>
          </a:blip>
          <a:srcRect b="6709" l="0" r="0" t="9636"/>
          <a:stretch/>
        </p:blipFill>
        <p:spPr>
          <a:xfrm>
            <a:off x="5237250" y="1012250"/>
            <a:ext cx="2521050" cy="658675"/>
          </a:xfrm>
          <a:prstGeom prst="rect">
            <a:avLst/>
          </a:prstGeom>
          <a:noFill/>
          <a:ln>
            <a:noFill/>
          </a:ln>
        </p:spPr>
      </p:pic>
      <p:sp>
        <p:nvSpPr>
          <p:cNvPr id="338" name="Google Shape;338;p27"/>
          <p:cNvSpPr/>
          <p:nvPr/>
        </p:nvSpPr>
        <p:spPr>
          <a:xfrm>
            <a:off x="5341875" y="1187650"/>
            <a:ext cx="652800" cy="3126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27"/>
          <p:cNvSpPr txBox="1"/>
          <p:nvPr/>
        </p:nvSpPr>
        <p:spPr>
          <a:xfrm>
            <a:off x="5192850" y="942925"/>
            <a:ext cx="1073100" cy="31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000">
                <a:solidFill>
                  <a:srgbClr val="FF0000"/>
                </a:solidFill>
                <a:latin typeface="Roboto Light"/>
                <a:ea typeface="Roboto Light"/>
                <a:cs typeface="Roboto Light"/>
                <a:sym typeface="Roboto Light"/>
              </a:rPr>
              <a:t>protected page</a:t>
            </a:r>
            <a:endParaRPr sz="1000">
              <a:solidFill>
                <a:srgbClr val="FF0000"/>
              </a:solidFill>
              <a:latin typeface="Roboto Light"/>
              <a:ea typeface="Roboto Light"/>
              <a:cs typeface="Roboto Light"/>
              <a:sym typeface="Roboto Light"/>
            </a:endParaRPr>
          </a:p>
        </p:txBody>
      </p:sp>
      <p:sp>
        <p:nvSpPr>
          <p:cNvPr id="340" name="Google Shape;340;p27"/>
          <p:cNvSpPr/>
          <p:nvPr/>
        </p:nvSpPr>
        <p:spPr>
          <a:xfrm>
            <a:off x="3803975" y="1187650"/>
            <a:ext cx="851100" cy="3126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27"/>
          <p:cNvSpPr txBox="1"/>
          <p:nvPr/>
        </p:nvSpPr>
        <p:spPr>
          <a:xfrm>
            <a:off x="3745050" y="942925"/>
            <a:ext cx="1073100" cy="31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000">
                <a:solidFill>
                  <a:srgbClr val="FF0000"/>
                </a:solidFill>
                <a:latin typeface="Roboto Light"/>
                <a:ea typeface="Roboto Light"/>
                <a:cs typeface="Roboto Light"/>
                <a:sym typeface="Roboto Light"/>
              </a:rPr>
              <a:t>protected page</a:t>
            </a:r>
            <a:endParaRPr sz="1000">
              <a:solidFill>
                <a:srgbClr val="FF0000"/>
              </a:solidFill>
              <a:latin typeface="Roboto Light"/>
              <a:ea typeface="Roboto Light"/>
              <a:cs typeface="Roboto Light"/>
              <a:sym typeface="Roboto Light"/>
            </a:endParaRPr>
          </a:p>
        </p:txBody>
      </p:sp>
      <p:pic>
        <p:nvPicPr>
          <p:cNvPr id="342" name="Google Shape;342;p27"/>
          <p:cNvPicPr preferRelativeResize="0"/>
          <p:nvPr/>
        </p:nvPicPr>
        <p:blipFill>
          <a:blip r:embed="rId5">
            <a:alphaModFix/>
          </a:blip>
          <a:stretch>
            <a:fillRect/>
          </a:stretch>
        </p:blipFill>
        <p:spPr>
          <a:xfrm>
            <a:off x="869875" y="1740350"/>
            <a:ext cx="3736972" cy="883400"/>
          </a:xfrm>
          <a:prstGeom prst="rect">
            <a:avLst/>
          </a:prstGeom>
          <a:noFill/>
          <a:ln>
            <a:noFill/>
          </a:ln>
        </p:spPr>
      </p:pic>
      <p:pic>
        <p:nvPicPr>
          <p:cNvPr id="343" name="Google Shape;343;p27"/>
          <p:cNvPicPr preferRelativeResize="0"/>
          <p:nvPr/>
        </p:nvPicPr>
        <p:blipFill>
          <a:blip r:embed="rId6">
            <a:alphaModFix/>
          </a:blip>
          <a:stretch>
            <a:fillRect/>
          </a:stretch>
        </p:blipFill>
        <p:spPr>
          <a:xfrm>
            <a:off x="4936925" y="1740350"/>
            <a:ext cx="3132556" cy="883400"/>
          </a:xfrm>
          <a:prstGeom prst="rect">
            <a:avLst/>
          </a:prstGeom>
          <a:noFill/>
          <a:ln>
            <a:noFill/>
          </a:ln>
        </p:spPr>
      </p:pic>
      <p:pic>
        <p:nvPicPr>
          <p:cNvPr id="344" name="Google Shape;344;p27"/>
          <p:cNvPicPr preferRelativeResize="0"/>
          <p:nvPr/>
        </p:nvPicPr>
        <p:blipFill rotWithShape="1">
          <a:blip r:embed="rId7">
            <a:alphaModFix/>
          </a:blip>
          <a:srcRect b="0" l="0" r="25865" t="0"/>
          <a:stretch/>
        </p:blipFill>
        <p:spPr>
          <a:xfrm>
            <a:off x="2671800" y="3331643"/>
            <a:ext cx="2521051" cy="779419"/>
          </a:xfrm>
          <a:prstGeom prst="rect">
            <a:avLst/>
          </a:prstGeom>
          <a:noFill/>
          <a:ln>
            <a:noFill/>
          </a:ln>
        </p:spPr>
      </p:pic>
      <p:pic>
        <p:nvPicPr>
          <p:cNvPr id="345" name="Google Shape;345;p27"/>
          <p:cNvPicPr preferRelativeResize="0"/>
          <p:nvPr/>
        </p:nvPicPr>
        <p:blipFill>
          <a:blip r:embed="rId8">
            <a:alphaModFix/>
          </a:blip>
          <a:stretch>
            <a:fillRect/>
          </a:stretch>
        </p:blipFill>
        <p:spPr>
          <a:xfrm>
            <a:off x="5341863" y="2693176"/>
            <a:ext cx="3208874" cy="1365600"/>
          </a:xfrm>
          <a:prstGeom prst="rect">
            <a:avLst/>
          </a:prstGeom>
          <a:noFill/>
          <a:ln>
            <a:noFill/>
          </a:ln>
        </p:spPr>
      </p:pic>
      <p:cxnSp>
        <p:nvCxnSpPr>
          <p:cNvPr id="346" name="Google Shape;346;p27"/>
          <p:cNvCxnSpPr>
            <a:stCxn id="340" idx="3"/>
          </p:cNvCxnSpPr>
          <p:nvPr/>
        </p:nvCxnSpPr>
        <p:spPr>
          <a:xfrm flipH="1">
            <a:off x="3337616" y="1454471"/>
            <a:ext cx="591000" cy="306900"/>
          </a:xfrm>
          <a:prstGeom prst="straightConnector1">
            <a:avLst/>
          </a:prstGeom>
          <a:noFill/>
          <a:ln cap="flat" cmpd="sng" w="9525">
            <a:solidFill>
              <a:srgbClr val="FF0000"/>
            </a:solidFill>
            <a:prstDash val="solid"/>
            <a:round/>
            <a:headEnd len="med" w="med" type="none"/>
            <a:tailEnd len="med" w="med" type="stealth"/>
          </a:ln>
        </p:spPr>
      </p:cxnSp>
      <p:cxnSp>
        <p:nvCxnSpPr>
          <p:cNvPr id="347" name="Google Shape;347;p27"/>
          <p:cNvCxnSpPr>
            <a:stCxn id="338" idx="4"/>
          </p:cNvCxnSpPr>
          <p:nvPr/>
        </p:nvCxnSpPr>
        <p:spPr>
          <a:xfrm>
            <a:off x="5668275" y="1500250"/>
            <a:ext cx="171000" cy="290700"/>
          </a:xfrm>
          <a:prstGeom prst="straightConnector1">
            <a:avLst/>
          </a:prstGeom>
          <a:noFill/>
          <a:ln cap="flat" cmpd="sng" w="9525">
            <a:solidFill>
              <a:srgbClr val="FF0000"/>
            </a:solidFill>
            <a:prstDash val="solid"/>
            <a:round/>
            <a:headEnd len="med" w="med" type="none"/>
            <a:tailEnd len="med" w="med" type="stealth"/>
          </a:ln>
        </p:spPr>
      </p:cxnSp>
      <p:pic>
        <p:nvPicPr>
          <p:cNvPr id="348" name="Google Shape;348;p27"/>
          <p:cNvPicPr preferRelativeResize="0"/>
          <p:nvPr/>
        </p:nvPicPr>
        <p:blipFill rotWithShape="1">
          <a:blip r:embed="rId9">
            <a:alphaModFix/>
          </a:blip>
          <a:srcRect b="0" l="0" r="9543" t="0"/>
          <a:stretch/>
        </p:blipFill>
        <p:spPr>
          <a:xfrm>
            <a:off x="5341887" y="4166125"/>
            <a:ext cx="3081800" cy="812475"/>
          </a:xfrm>
          <a:prstGeom prst="rect">
            <a:avLst/>
          </a:prstGeom>
          <a:noFill/>
          <a:ln>
            <a:noFill/>
          </a:ln>
        </p:spPr>
      </p:pic>
      <p:cxnSp>
        <p:nvCxnSpPr>
          <p:cNvPr id="349" name="Google Shape;349;p27"/>
          <p:cNvCxnSpPr/>
          <p:nvPr/>
        </p:nvCxnSpPr>
        <p:spPr>
          <a:xfrm>
            <a:off x="2664250" y="1946400"/>
            <a:ext cx="451500" cy="1302600"/>
          </a:xfrm>
          <a:prstGeom prst="straightConnector1">
            <a:avLst/>
          </a:prstGeom>
          <a:noFill/>
          <a:ln cap="flat" cmpd="sng" w="9525">
            <a:solidFill>
              <a:srgbClr val="FF0000"/>
            </a:solidFill>
            <a:prstDash val="solid"/>
            <a:round/>
            <a:headEnd len="med" w="med" type="none"/>
            <a:tailEnd len="med" w="med" type="stealth"/>
          </a:ln>
        </p:spPr>
      </p:cxnSp>
      <p:cxnSp>
        <p:nvCxnSpPr>
          <p:cNvPr id="350" name="Google Shape;350;p27"/>
          <p:cNvCxnSpPr/>
          <p:nvPr/>
        </p:nvCxnSpPr>
        <p:spPr>
          <a:xfrm flipH="1">
            <a:off x="4248100" y="1961200"/>
            <a:ext cx="888000" cy="1258200"/>
          </a:xfrm>
          <a:prstGeom prst="straightConnector1">
            <a:avLst/>
          </a:prstGeom>
          <a:noFill/>
          <a:ln cap="flat" cmpd="sng" w="9525">
            <a:solidFill>
              <a:srgbClr val="FF0000"/>
            </a:solidFill>
            <a:prstDash val="solid"/>
            <a:round/>
            <a:headEnd len="med" w="med" type="none"/>
            <a:tailEnd len="med" w="med" type="stealth"/>
          </a:ln>
        </p:spPr>
      </p:cxnSp>
      <p:cxnSp>
        <p:nvCxnSpPr>
          <p:cNvPr id="351" name="Google Shape;351;p27"/>
          <p:cNvCxnSpPr>
            <a:endCxn id="345" idx="1"/>
          </p:cNvCxnSpPr>
          <p:nvPr/>
        </p:nvCxnSpPr>
        <p:spPr>
          <a:xfrm flipH="1" rot="10800000">
            <a:off x="4270263" y="3375976"/>
            <a:ext cx="1071600" cy="413100"/>
          </a:xfrm>
          <a:prstGeom prst="straightConnector1">
            <a:avLst/>
          </a:prstGeom>
          <a:noFill/>
          <a:ln cap="flat" cmpd="sng" w="9525">
            <a:solidFill>
              <a:srgbClr val="FF0000"/>
            </a:solidFill>
            <a:prstDash val="solid"/>
            <a:round/>
            <a:headEnd len="med" w="med" type="none"/>
            <a:tailEnd len="med" w="med" type="stealth"/>
          </a:ln>
        </p:spPr>
      </p:cxnSp>
      <p:cxnSp>
        <p:nvCxnSpPr>
          <p:cNvPr id="352" name="Google Shape;352;p27"/>
          <p:cNvCxnSpPr/>
          <p:nvPr/>
        </p:nvCxnSpPr>
        <p:spPr>
          <a:xfrm>
            <a:off x="4270275" y="3925075"/>
            <a:ext cx="1065600" cy="478500"/>
          </a:xfrm>
          <a:prstGeom prst="straightConnector1">
            <a:avLst/>
          </a:prstGeom>
          <a:noFill/>
          <a:ln cap="flat" cmpd="sng" w="9525">
            <a:solidFill>
              <a:srgbClr val="FF0000"/>
            </a:solidFill>
            <a:prstDash val="solid"/>
            <a:round/>
            <a:headEnd len="med" w="med" type="none"/>
            <a:tailEnd len="med" w="med" type="stealth"/>
          </a:ln>
        </p:spPr>
      </p:cxnSp>
      <p:sp>
        <p:nvSpPr>
          <p:cNvPr id="353" name="Google Shape;353;p27"/>
          <p:cNvSpPr txBox="1"/>
          <p:nvPr/>
        </p:nvSpPr>
        <p:spPr>
          <a:xfrm>
            <a:off x="746275" y="3575400"/>
            <a:ext cx="1850100" cy="291900"/>
          </a:xfrm>
          <a:prstGeom prst="rect">
            <a:avLst/>
          </a:prstGeom>
          <a:solidFill>
            <a:srgbClr val="000000"/>
          </a:solidFill>
          <a:ln cap="flat" cmpd="sng" w="9525">
            <a:solidFill>
              <a:srgbClr val="EFEFE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s" sz="1000">
                <a:solidFill>
                  <a:srgbClr val="EFEFEF"/>
                </a:solidFill>
                <a:latin typeface="Roboto"/>
                <a:ea typeface="Roboto"/>
                <a:cs typeface="Roboto"/>
                <a:sym typeface="Roboto"/>
              </a:rPr>
              <a:t>all from sessionFunctions()</a:t>
            </a:r>
            <a:endParaRPr b="1" sz="1000">
              <a:solidFill>
                <a:srgbClr val="EFEFEF"/>
              </a:solidFill>
              <a:latin typeface="Roboto"/>
              <a:ea typeface="Roboto"/>
              <a:cs typeface="Roboto"/>
              <a:sym typeface="Robo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9"/>
                                        </p:tgtEl>
                                        <p:attrNameLst>
                                          <p:attrName>style.visibility</p:attrName>
                                        </p:attrNameLst>
                                      </p:cBhvr>
                                      <p:to>
                                        <p:strVal val="visible"/>
                                      </p:to>
                                    </p:set>
                                    <p:animEffect filter="fade" transition="in">
                                      <p:cBhvr>
                                        <p:cTn dur="500"/>
                                        <p:tgtEl>
                                          <p:spTgt spid="349"/>
                                        </p:tgtEl>
                                      </p:cBhvr>
                                    </p:animEffect>
                                  </p:childTnLst>
                                </p:cTn>
                              </p:par>
                              <p:par>
                                <p:cTn fill="hold" nodeType="withEffect" presetClass="entr" presetID="10" presetSubtype="0">
                                  <p:stCondLst>
                                    <p:cond delay="0"/>
                                  </p:stCondLst>
                                  <p:childTnLst>
                                    <p:set>
                                      <p:cBhvr>
                                        <p:cTn dur="1" fill="hold">
                                          <p:stCondLst>
                                            <p:cond delay="0"/>
                                          </p:stCondLst>
                                        </p:cTn>
                                        <p:tgtEl>
                                          <p:spTgt spid="350"/>
                                        </p:tgtEl>
                                        <p:attrNameLst>
                                          <p:attrName>style.visibility</p:attrName>
                                        </p:attrNameLst>
                                      </p:cBhvr>
                                      <p:to>
                                        <p:strVal val="visible"/>
                                      </p:to>
                                    </p:set>
                                    <p:animEffect filter="fade" transition="in">
                                      <p:cBhvr>
                                        <p:cTn dur="500"/>
                                        <p:tgtEl>
                                          <p:spTgt spid="35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1"/>
                                        </p:tgtEl>
                                        <p:attrNameLst>
                                          <p:attrName>style.visibility</p:attrName>
                                        </p:attrNameLst>
                                      </p:cBhvr>
                                      <p:to>
                                        <p:strVal val="visible"/>
                                      </p:to>
                                    </p:set>
                                    <p:animEffect filter="fade" transition="in">
                                      <p:cBhvr>
                                        <p:cTn dur="500"/>
                                        <p:tgtEl>
                                          <p:spTgt spid="351"/>
                                        </p:tgtEl>
                                      </p:cBhvr>
                                    </p:animEffect>
                                  </p:childTnLst>
                                </p:cTn>
                              </p:par>
                              <p:par>
                                <p:cTn fill="hold" nodeType="withEffect" presetClass="exit" presetID="1" presetSubtype="0">
                                  <p:stCondLst>
                                    <p:cond delay="0"/>
                                  </p:stCondLst>
                                  <p:childTnLst>
                                    <p:set>
                                      <p:cBhvr>
                                        <p:cTn dur="1" fill="hold">
                                          <p:stCondLst>
                                            <p:cond delay="0"/>
                                          </p:stCondLst>
                                        </p:cTn>
                                        <p:tgtEl>
                                          <p:spTgt spid="349"/>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350"/>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352"/>
                                        </p:tgtEl>
                                        <p:attrNameLst>
                                          <p:attrName>style.visibility</p:attrName>
                                        </p:attrNameLst>
                                      </p:cBhvr>
                                      <p:to>
                                        <p:strVal val="visible"/>
                                      </p:to>
                                    </p:set>
                                    <p:animEffect filter="fade" transition="in">
                                      <p:cBhvr>
                                        <p:cTn dur="500"/>
                                        <p:tgtEl>
                                          <p:spTgt spid="35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28"/>
          <p:cNvSpPr/>
          <p:nvPr/>
        </p:nvSpPr>
        <p:spPr>
          <a:xfrm rot="-3173578">
            <a:off x="2948502" y="636938"/>
            <a:ext cx="755592" cy="874209"/>
          </a:xfrm>
          <a:custGeom>
            <a:rect b="b" l="l" r="r" t="t"/>
            <a:pathLst>
              <a:path extrusionOk="0" fill="none" h="27306" w="23601">
                <a:moveTo>
                  <a:pt x="7583" y="1747"/>
                </a:moveTo>
                <a:cubicBezTo>
                  <a:pt x="16316" y="0"/>
                  <a:pt x="23600" y="8392"/>
                  <a:pt x="20704" y="16784"/>
                </a:cubicBezTo>
                <a:cubicBezTo>
                  <a:pt x="17807" y="25218"/>
                  <a:pt x="6859" y="27306"/>
                  <a:pt x="1108" y="20533"/>
                </a:cubicBezTo>
                <a:cubicBezTo>
                  <a:pt x="682" y="20064"/>
                  <a:pt x="299" y="19553"/>
                  <a:pt x="1" y="18999"/>
                </a:cubicBezTo>
              </a:path>
            </a:pathLst>
          </a:custGeom>
          <a:solidFill>
            <a:schemeClr val="accent1"/>
          </a:solidFill>
          <a:ln cap="rnd" cmpd="sng" w="13850">
            <a:solidFill>
              <a:schemeClr val="accent1"/>
            </a:solidFill>
            <a:prstDash val="solid"/>
            <a:miter lim="4259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359" name="Google Shape;359;p28"/>
          <p:cNvSpPr/>
          <p:nvPr/>
        </p:nvSpPr>
        <p:spPr>
          <a:xfrm>
            <a:off x="5784719" y="3707004"/>
            <a:ext cx="1373867" cy="1113719"/>
          </a:xfrm>
          <a:custGeom>
            <a:rect b="b" l="l" r="r" t="t"/>
            <a:pathLst>
              <a:path extrusionOk="0" fill="none" h="20789" w="25645">
                <a:moveTo>
                  <a:pt x="23472" y="5709"/>
                </a:moveTo>
                <a:cubicBezTo>
                  <a:pt x="25645" y="13547"/>
                  <a:pt x="18488" y="20789"/>
                  <a:pt x="10608" y="18744"/>
                </a:cubicBezTo>
                <a:cubicBezTo>
                  <a:pt x="2684" y="16657"/>
                  <a:pt x="1" y="6859"/>
                  <a:pt x="5752" y="1066"/>
                </a:cubicBezTo>
                <a:cubicBezTo>
                  <a:pt x="6092" y="683"/>
                  <a:pt x="6518" y="299"/>
                  <a:pt x="6944" y="1"/>
                </a:cubicBezTo>
              </a:path>
            </a:pathLst>
          </a:custGeom>
          <a:solidFill>
            <a:schemeClr val="accent1"/>
          </a:solidFill>
          <a:ln cap="rnd" cmpd="sng" w="13850">
            <a:solidFill>
              <a:schemeClr val="accent1"/>
            </a:solidFill>
            <a:prstDash val="solid"/>
            <a:miter lim="4259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28"/>
          <p:cNvSpPr/>
          <p:nvPr/>
        </p:nvSpPr>
        <p:spPr>
          <a:xfrm>
            <a:off x="-2" y="2933780"/>
            <a:ext cx="2563026" cy="2560152"/>
          </a:xfrm>
          <a:custGeom>
            <a:rect b="b" l="l" r="r" t="t"/>
            <a:pathLst>
              <a:path extrusionOk="0" fill="none" h="39191" w="39235">
                <a:moveTo>
                  <a:pt x="37487" y="27817"/>
                </a:moveTo>
                <a:lnTo>
                  <a:pt x="39234" y="20661"/>
                </a:lnTo>
                <a:lnTo>
                  <a:pt x="34719" y="19511"/>
                </a:lnTo>
                <a:cubicBezTo>
                  <a:pt x="34676" y="18062"/>
                  <a:pt x="34420" y="16614"/>
                  <a:pt x="33952" y="15251"/>
                </a:cubicBezTo>
                <a:lnTo>
                  <a:pt x="38041" y="12780"/>
                </a:lnTo>
                <a:lnTo>
                  <a:pt x="34250" y="6475"/>
                </a:lnTo>
                <a:lnTo>
                  <a:pt x="30075" y="8989"/>
                </a:lnTo>
                <a:cubicBezTo>
                  <a:pt x="29053" y="8009"/>
                  <a:pt x="27903" y="7157"/>
                  <a:pt x="26668" y="6475"/>
                </a:cubicBezTo>
                <a:lnTo>
                  <a:pt x="27860" y="1747"/>
                </a:lnTo>
                <a:lnTo>
                  <a:pt x="20704" y="1"/>
                </a:lnTo>
                <a:lnTo>
                  <a:pt x="19554" y="4601"/>
                </a:lnTo>
                <a:cubicBezTo>
                  <a:pt x="18105" y="4601"/>
                  <a:pt x="16657" y="4772"/>
                  <a:pt x="15294" y="5155"/>
                </a:cubicBezTo>
                <a:lnTo>
                  <a:pt x="12866" y="1108"/>
                </a:lnTo>
                <a:lnTo>
                  <a:pt x="6518" y="4942"/>
                </a:lnTo>
                <a:lnTo>
                  <a:pt x="8819" y="8776"/>
                </a:lnTo>
                <a:cubicBezTo>
                  <a:pt x="7711" y="9841"/>
                  <a:pt x="6774" y="11033"/>
                  <a:pt x="6007" y="12354"/>
                </a:cubicBezTo>
                <a:lnTo>
                  <a:pt x="1790" y="11289"/>
                </a:lnTo>
                <a:lnTo>
                  <a:pt x="1" y="18531"/>
                </a:lnTo>
                <a:lnTo>
                  <a:pt x="3963" y="19511"/>
                </a:lnTo>
                <a:cubicBezTo>
                  <a:pt x="3920" y="21129"/>
                  <a:pt x="4133" y="22748"/>
                  <a:pt x="4602" y="24282"/>
                </a:cubicBezTo>
                <a:lnTo>
                  <a:pt x="1194" y="26326"/>
                </a:lnTo>
                <a:lnTo>
                  <a:pt x="4985" y="32673"/>
                </a:lnTo>
                <a:lnTo>
                  <a:pt x="8308" y="30671"/>
                </a:lnTo>
                <a:cubicBezTo>
                  <a:pt x="9458" y="31907"/>
                  <a:pt x="10821" y="32886"/>
                  <a:pt x="12312" y="33653"/>
                </a:cubicBezTo>
                <a:lnTo>
                  <a:pt x="11375" y="37402"/>
                </a:lnTo>
                <a:lnTo>
                  <a:pt x="18574" y="39191"/>
                </a:lnTo>
                <a:lnTo>
                  <a:pt x="19511" y="35357"/>
                </a:lnTo>
                <a:cubicBezTo>
                  <a:pt x="21130" y="35357"/>
                  <a:pt x="22748" y="35059"/>
                  <a:pt x="24325" y="34548"/>
                </a:cubicBezTo>
                <a:lnTo>
                  <a:pt x="26412" y="37998"/>
                </a:lnTo>
                <a:lnTo>
                  <a:pt x="32716" y="34164"/>
                </a:lnTo>
                <a:lnTo>
                  <a:pt x="30544" y="30543"/>
                </a:lnTo>
                <a:cubicBezTo>
                  <a:pt x="31609" y="29393"/>
                  <a:pt x="32503" y="28115"/>
                  <a:pt x="33185" y="26710"/>
                </a:cubicBezTo>
                <a:close/>
                <a:moveTo>
                  <a:pt x="26242" y="23430"/>
                </a:moveTo>
                <a:cubicBezTo>
                  <a:pt x="25986" y="23898"/>
                  <a:pt x="25688" y="24367"/>
                  <a:pt x="25347" y="24793"/>
                </a:cubicBezTo>
                <a:cubicBezTo>
                  <a:pt x="22961" y="27902"/>
                  <a:pt x="18574" y="28627"/>
                  <a:pt x="15294" y="26497"/>
                </a:cubicBezTo>
                <a:cubicBezTo>
                  <a:pt x="14953" y="26284"/>
                  <a:pt x="14612" y="26028"/>
                  <a:pt x="14271" y="25730"/>
                </a:cubicBezTo>
                <a:cubicBezTo>
                  <a:pt x="12993" y="24622"/>
                  <a:pt x="12141" y="23131"/>
                  <a:pt x="11843" y="21470"/>
                </a:cubicBezTo>
                <a:cubicBezTo>
                  <a:pt x="11715" y="21001"/>
                  <a:pt x="11673" y="20490"/>
                  <a:pt x="11673" y="20022"/>
                </a:cubicBezTo>
                <a:cubicBezTo>
                  <a:pt x="11673" y="19383"/>
                  <a:pt x="11758" y="18744"/>
                  <a:pt x="11886" y="18147"/>
                </a:cubicBezTo>
                <a:cubicBezTo>
                  <a:pt x="13036" y="13249"/>
                  <a:pt x="18574" y="10778"/>
                  <a:pt x="23004" y="13249"/>
                </a:cubicBezTo>
                <a:cubicBezTo>
                  <a:pt x="23600" y="13589"/>
                  <a:pt x="24197" y="14015"/>
                  <a:pt x="24708" y="14484"/>
                </a:cubicBezTo>
                <a:cubicBezTo>
                  <a:pt x="26625" y="16401"/>
                  <a:pt x="27434" y="19212"/>
                  <a:pt x="26838" y="21853"/>
                </a:cubicBezTo>
                <a:cubicBezTo>
                  <a:pt x="26710" y="22407"/>
                  <a:pt x="26497" y="22918"/>
                  <a:pt x="26242" y="23430"/>
                </a:cubicBezTo>
                <a:close/>
              </a:path>
            </a:pathLst>
          </a:custGeom>
          <a:solidFill>
            <a:schemeClr val="accent3"/>
          </a:solidFill>
          <a:ln cap="flat" cmpd="sng" w="26625">
            <a:solidFill>
              <a:schemeClr val="accent1"/>
            </a:solidFill>
            <a:prstDash val="solid"/>
            <a:miter lim="4259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361" name="Google Shape;361;p28"/>
          <p:cNvSpPr/>
          <p:nvPr/>
        </p:nvSpPr>
        <p:spPr>
          <a:xfrm>
            <a:off x="6101912" y="3732129"/>
            <a:ext cx="837606" cy="839856"/>
          </a:xfrm>
          <a:custGeom>
            <a:rect b="b" l="l" r="r" t="t"/>
            <a:pathLst>
              <a:path extrusionOk="0" h="15677" w="15635">
                <a:moveTo>
                  <a:pt x="7626" y="4942"/>
                </a:moveTo>
                <a:cubicBezTo>
                  <a:pt x="7882" y="4942"/>
                  <a:pt x="8137" y="4942"/>
                  <a:pt x="8393" y="5027"/>
                </a:cubicBezTo>
                <a:cubicBezTo>
                  <a:pt x="8648" y="5070"/>
                  <a:pt x="8861" y="5155"/>
                  <a:pt x="9032" y="5240"/>
                </a:cubicBezTo>
                <a:cubicBezTo>
                  <a:pt x="9287" y="5368"/>
                  <a:pt x="9500" y="5496"/>
                  <a:pt x="9671" y="5666"/>
                </a:cubicBezTo>
                <a:cubicBezTo>
                  <a:pt x="9884" y="5879"/>
                  <a:pt x="10097" y="6092"/>
                  <a:pt x="10225" y="6305"/>
                </a:cubicBezTo>
                <a:cubicBezTo>
                  <a:pt x="10523" y="6731"/>
                  <a:pt x="10693" y="7157"/>
                  <a:pt x="10736" y="7668"/>
                </a:cubicBezTo>
                <a:cubicBezTo>
                  <a:pt x="10778" y="7924"/>
                  <a:pt x="10778" y="8179"/>
                  <a:pt x="10736" y="8478"/>
                </a:cubicBezTo>
                <a:cubicBezTo>
                  <a:pt x="10693" y="8776"/>
                  <a:pt x="10608" y="9074"/>
                  <a:pt x="10480" y="9372"/>
                </a:cubicBezTo>
                <a:cubicBezTo>
                  <a:pt x="10352" y="9585"/>
                  <a:pt x="10225" y="9756"/>
                  <a:pt x="10097" y="9926"/>
                </a:cubicBezTo>
                <a:cubicBezTo>
                  <a:pt x="9926" y="10096"/>
                  <a:pt x="9799" y="10267"/>
                  <a:pt x="9628" y="10394"/>
                </a:cubicBezTo>
                <a:cubicBezTo>
                  <a:pt x="9117" y="10820"/>
                  <a:pt x="8521" y="11033"/>
                  <a:pt x="7882" y="11076"/>
                </a:cubicBezTo>
                <a:lnTo>
                  <a:pt x="7370" y="11076"/>
                </a:lnTo>
                <a:cubicBezTo>
                  <a:pt x="6689" y="11033"/>
                  <a:pt x="6007" y="10735"/>
                  <a:pt x="5539" y="10224"/>
                </a:cubicBezTo>
                <a:cubicBezTo>
                  <a:pt x="5411" y="10096"/>
                  <a:pt x="5326" y="9969"/>
                  <a:pt x="5198" y="9841"/>
                </a:cubicBezTo>
                <a:cubicBezTo>
                  <a:pt x="4815" y="9287"/>
                  <a:pt x="4602" y="8605"/>
                  <a:pt x="4602" y="7924"/>
                </a:cubicBezTo>
                <a:cubicBezTo>
                  <a:pt x="4602" y="7753"/>
                  <a:pt x="4644" y="7540"/>
                  <a:pt x="4687" y="7370"/>
                </a:cubicBezTo>
                <a:cubicBezTo>
                  <a:pt x="4729" y="7114"/>
                  <a:pt x="4815" y="6901"/>
                  <a:pt x="4942" y="6646"/>
                </a:cubicBezTo>
                <a:cubicBezTo>
                  <a:pt x="5070" y="6348"/>
                  <a:pt x="5283" y="6049"/>
                  <a:pt x="5581" y="5794"/>
                </a:cubicBezTo>
                <a:cubicBezTo>
                  <a:pt x="5709" y="5623"/>
                  <a:pt x="5880" y="5496"/>
                  <a:pt x="6093" y="5368"/>
                </a:cubicBezTo>
                <a:cubicBezTo>
                  <a:pt x="6561" y="5112"/>
                  <a:pt x="7072" y="4942"/>
                  <a:pt x="7626" y="4942"/>
                </a:cubicBezTo>
                <a:close/>
                <a:moveTo>
                  <a:pt x="6731" y="1"/>
                </a:moveTo>
                <a:lnTo>
                  <a:pt x="3920" y="938"/>
                </a:lnTo>
                <a:lnTo>
                  <a:pt x="4474" y="2684"/>
                </a:lnTo>
                <a:cubicBezTo>
                  <a:pt x="3963" y="2982"/>
                  <a:pt x="3494" y="3366"/>
                  <a:pt x="3068" y="3834"/>
                </a:cubicBezTo>
                <a:lnTo>
                  <a:pt x="1534" y="3068"/>
                </a:lnTo>
                <a:lnTo>
                  <a:pt x="214" y="5709"/>
                </a:lnTo>
                <a:lnTo>
                  <a:pt x="1662" y="6433"/>
                </a:lnTo>
                <a:cubicBezTo>
                  <a:pt x="1534" y="7072"/>
                  <a:pt x="1449" y="7753"/>
                  <a:pt x="1492" y="8392"/>
                </a:cubicBezTo>
                <a:lnTo>
                  <a:pt x="1" y="8904"/>
                </a:lnTo>
                <a:lnTo>
                  <a:pt x="938" y="11758"/>
                </a:lnTo>
                <a:lnTo>
                  <a:pt x="2429" y="11246"/>
                </a:lnTo>
                <a:cubicBezTo>
                  <a:pt x="2770" y="11800"/>
                  <a:pt x="3196" y="12311"/>
                  <a:pt x="3750" y="12737"/>
                </a:cubicBezTo>
                <a:lnTo>
                  <a:pt x="3068" y="14143"/>
                </a:lnTo>
                <a:lnTo>
                  <a:pt x="5709" y="15464"/>
                </a:lnTo>
                <a:lnTo>
                  <a:pt x="6433" y="14015"/>
                </a:lnTo>
                <a:cubicBezTo>
                  <a:pt x="6859" y="14129"/>
                  <a:pt x="7285" y="14167"/>
                  <a:pt x="7724" y="14167"/>
                </a:cubicBezTo>
                <a:cubicBezTo>
                  <a:pt x="7943" y="14167"/>
                  <a:pt x="8166" y="14157"/>
                  <a:pt x="8393" y="14143"/>
                </a:cubicBezTo>
                <a:lnTo>
                  <a:pt x="8904" y="15677"/>
                </a:lnTo>
                <a:lnTo>
                  <a:pt x="11715" y="14697"/>
                </a:lnTo>
                <a:lnTo>
                  <a:pt x="11204" y="13121"/>
                </a:lnTo>
                <a:cubicBezTo>
                  <a:pt x="11715" y="12737"/>
                  <a:pt x="12184" y="12311"/>
                  <a:pt x="12567" y="11843"/>
                </a:cubicBezTo>
                <a:lnTo>
                  <a:pt x="14101" y="12610"/>
                </a:lnTo>
                <a:lnTo>
                  <a:pt x="15422" y="9926"/>
                </a:lnTo>
                <a:lnTo>
                  <a:pt x="13760" y="9117"/>
                </a:lnTo>
                <a:cubicBezTo>
                  <a:pt x="13845" y="8520"/>
                  <a:pt x="13888" y="7966"/>
                  <a:pt x="13845" y="7370"/>
                </a:cubicBezTo>
                <a:lnTo>
                  <a:pt x="15635" y="6774"/>
                </a:lnTo>
                <a:lnTo>
                  <a:pt x="14697" y="3920"/>
                </a:lnTo>
                <a:lnTo>
                  <a:pt x="12866" y="4559"/>
                </a:lnTo>
                <a:cubicBezTo>
                  <a:pt x="12525" y="4090"/>
                  <a:pt x="12141" y="3664"/>
                  <a:pt x="11715" y="3323"/>
                </a:cubicBezTo>
                <a:lnTo>
                  <a:pt x="12610" y="1534"/>
                </a:lnTo>
                <a:lnTo>
                  <a:pt x="9926" y="214"/>
                </a:lnTo>
                <a:lnTo>
                  <a:pt x="9074" y="1960"/>
                </a:lnTo>
                <a:cubicBezTo>
                  <a:pt x="8521" y="1832"/>
                  <a:pt x="7924" y="1790"/>
                  <a:pt x="7370" y="1790"/>
                </a:cubicBezTo>
                <a:lnTo>
                  <a:pt x="673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28"/>
          <p:cNvSpPr/>
          <p:nvPr/>
        </p:nvSpPr>
        <p:spPr>
          <a:xfrm rot="-3173578">
            <a:off x="3032075" y="862878"/>
            <a:ext cx="501903" cy="500527"/>
          </a:xfrm>
          <a:custGeom>
            <a:rect b="b" l="l" r="r" t="t"/>
            <a:pathLst>
              <a:path extrusionOk="0" h="15634" w="15677">
                <a:moveTo>
                  <a:pt x="7625" y="4899"/>
                </a:moveTo>
                <a:cubicBezTo>
                  <a:pt x="7924" y="4899"/>
                  <a:pt x="8179" y="4942"/>
                  <a:pt x="8435" y="4984"/>
                </a:cubicBezTo>
                <a:cubicBezTo>
                  <a:pt x="8648" y="5070"/>
                  <a:pt x="8861" y="5112"/>
                  <a:pt x="9074" y="5240"/>
                </a:cubicBezTo>
                <a:cubicBezTo>
                  <a:pt x="9287" y="5325"/>
                  <a:pt x="9500" y="5496"/>
                  <a:pt x="9713" y="5666"/>
                </a:cubicBezTo>
                <a:cubicBezTo>
                  <a:pt x="10309" y="6177"/>
                  <a:pt x="10650" y="6859"/>
                  <a:pt x="10778" y="7625"/>
                </a:cubicBezTo>
                <a:cubicBezTo>
                  <a:pt x="10778" y="7881"/>
                  <a:pt x="10778" y="8179"/>
                  <a:pt x="10778" y="8435"/>
                </a:cubicBezTo>
                <a:cubicBezTo>
                  <a:pt x="10735" y="8776"/>
                  <a:pt x="10650" y="9074"/>
                  <a:pt x="10480" y="9372"/>
                </a:cubicBezTo>
                <a:cubicBezTo>
                  <a:pt x="10394" y="9542"/>
                  <a:pt x="10267" y="9713"/>
                  <a:pt x="10139" y="9883"/>
                </a:cubicBezTo>
                <a:lnTo>
                  <a:pt x="10096" y="9926"/>
                </a:lnTo>
                <a:cubicBezTo>
                  <a:pt x="9968" y="10096"/>
                  <a:pt x="9798" y="10224"/>
                  <a:pt x="9628" y="10394"/>
                </a:cubicBezTo>
                <a:cubicBezTo>
                  <a:pt x="9159" y="10778"/>
                  <a:pt x="8520" y="11033"/>
                  <a:pt x="7924" y="11076"/>
                </a:cubicBezTo>
                <a:lnTo>
                  <a:pt x="7370" y="11076"/>
                </a:lnTo>
                <a:cubicBezTo>
                  <a:pt x="7029" y="11033"/>
                  <a:pt x="6688" y="10906"/>
                  <a:pt x="6348" y="10778"/>
                </a:cubicBezTo>
                <a:cubicBezTo>
                  <a:pt x="6049" y="10607"/>
                  <a:pt x="5794" y="10437"/>
                  <a:pt x="5581" y="10181"/>
                </a:cubicBezTo>
                <a:cubicBezTo>
                  <a:pt x="5453" y="10096"/>
                  <a:pt x="5325" y="9968"/>
                  <a:pt x="5240" y="9798"/>
                </a:cubicBezTo>
                <a:cubicBezTo>
                  <a:pt x="4814" y="9287"/>
                  <a:pt x="4601" y="8605"/>
                  <a:pt x="4644" y="7924"/>
                </a:cubicBezTo>
                <a:cubicBezTo>
                  <a:pt x="4644" y="7711"/>
                  <a:pt x="4644" y="7540"/>
                  <a:pt x="4686" y="7370"/>
                </a:cubicBezTo>
                <a:cubicBezTo>
                  <a:pt x="4771" y="7114"/>
                  <a:pt x="4857" y="6859"/>
                  <a:pt x="4942" y="6646"/>
                </a:cubicBezTo>
                <a:cubicBezTo>
                  <a:pt x="5112" y="6305"/>
                  <a:pt x="5325" y="6007"/>
                  <a:pt x="5581" y="5751"/>
                </a:cubicBezTo>
                <a:cubicBezTo>
                  <a:pt x="5751" y="5623"/>
                  <a:pt x="5922" y="5453"/>
                  <a:pt x="6135" y="5325"/>
                </a:cubicBezTo>
                <a:cubicBezTo>
                  <a:pt x="6560" y="5070"/>
                  <a:pt x="7114" y="4942"/>
                  <a:pt x="7625" y="4899"/>
                </a:cubicBezTo>
                <a:close/>
                <a:moveTo>
                  <a:pt x="6731" y="0"/>
                </a:moveTo>
                <a:lnTo>
                  <a:pt x="3919" y="938"/>
                </a:lnTo>
                <a:lnTo>
                  <a:pt x="4516" y="2641"/>
                </a:lnTo>
                <a:cubicBezTo>
                  <a:pt x="4005" y="2982"/>
                  <a:pt x="3493" y="3366"/>
                  <a:pt x="3110" y="3834"/>
                </a:cubicBezTo>
                <a:lnTo>
                  <a:pt x="1534" y="3067"/>
                </a:lnTo>
                <a:lnTo>
                  <a:pt x="213" y="5709"/>
                </a:lnTo>
                <a:lnTo>
                  <a:pt x="1704" y="6433"/>
                </a:lnTo>
                <a:cubicBezTo>
                  <a:pt x="1534" y="7072"/>
                  <a:pt x="1491" y="7711"/>
                  <a:pt x="1534" y="8392"/>
                </a:cubicBezTo>
                <a:lnTo>
                  <a:pt x="0" y="8903"/>
                </a:lnTo>
                <a:lnTo>
                  <a:pt x="980" y="11715"/>
                </a:lnTo>
                <a:lnTo>
                  <a:pt x="2428" y="11246"/>
                </a:lnTo>
                <a:cubicBezTo>
                  <a:pt x="2769" y="11800"/>
                  <a:pt x="3238" y="12311"/>
                  <a:pt x="3749" y="12737"/>
                </a:cubicBezTo>
                <a:lnTo>
                  <a:pt x="3067" y="14100"/>
                </a:lnTo>
                <a:lnTo>
                  <a:pt x="5709" y="15421"/>
                </a:lnTo>
                <a:lnTo>
                  <a:pt x="6433" y="14015"/>
                </a:lnTo>
                <a:cubicBezTo>
                  <a:pt x="6845" y="14098"/>
                  <a:pt x="7258" y="14145"/>
                  <a:pt x="7682" y="14145"/>
                </a:cubicBezTo>
                <a:cubicBezTo>
                  <a:pt x="7915" y="14145"/>
                  <a:pt x="8151" y="14131"/>
                  <a:pt x="8392" y="14100"/>
                </a:cubicBezTo>
                <a:lnTo>
                  <a:pt x="8903" y="15634"/>
                </a:lnTo>
                <a:lnTo>
                  <a:pt x="11758" y="14697"/>
                </a:lnTo>
                <a:lnTo>
                  <a:pt x="11204" y="13078"/>
                </a:lnTo>
                <a:cubicBezTo>
                  <a:pt x="11715" y="12737"/>
                  <a:pt x="12183" y="12311"/>
                  <a:pt x="12567" y="11800"/>
                </a:cubicBezTo>
                <a:lnTo>
                  <a:pt x="14143" y="12567"/>
                </a:lnTo>
                <a:lnTo>
                  <a:pt x="15464" y="9926"/>
                </a:lnTo>
                <a:lnTo>
                  <a:pt x="13760" y="9074"/>
                </a:lnTo>
                <a:cubicBezTo>
                  <a:pt x="13887" y="8520"/>
                  <a:pt x="13887" y="7924"/>
                  <a:pt x="13845" y="7327"/>
                </a:cubicBezTo>
                <a:lnTo>
                  <a:pt x="15677" y="6731"/>
                </a:lnTo>
                <a:lnTo>
                  <a:pt x="14697" y="3919"/>
                </a:lnTo>
                <a:lnTo>
                  <a:pt x="12865" y="4558"/>
                </a:lnTo>
                <a:cubicBezTo>
                  <a:pt x="12524" y="4090"/>
                  <a:pt x="12183" y="3664"/>
                  <a:pt x="11758" y="3280"/>
                </a:cubicBezTo>
                <a:lnTo>
                  <a:pt x="12609" y="1534"/>
                </a:lnTo>
                <a:lnTo>
                  <a:pt x="9926" y="213"/>
                </a:lnTo>
                <a:lnTo>
                  <a:pt x="9074" y="1917"/>
                </a:lnTo>
                <a:cubicBezTo>
                  <a:pt x="8658" y="1821"/>
                  <a:pt x="8219" y="1774"/>
                  <a:pt x="7792" y="1774"/>
                </a:cubicBezTo>
                <a:cubicBezTo>
                  <a:pt x="7649" y="1774"/>
                  <a:pt x="7508" y="1779"/>
                  <a:pt x="7370" y="1789"/>
                </a:cubicBezTo>
                <a:lnTo>
                  <a:pt x="673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363" name="Google Shape;363;p28"/>
          <p:cNvSpPr/>
          <p:nvPr/>
        </p:nvSpPr>
        <p:spPr>
          <a:xfrm>
            <a:off x="6406139" y="804152"/>
            <a:ext cx="267858" cy="59329"/>
          </a:xfrm>
          <a:custGeom>
            <a:rect b="b" l="l" r="r" t="t"/>
            <a:pathLst>
              <a:path extrusionOk="0" h="1321" w="5964">
                <a:moveTo>
                  <a:pt x="0" y="0"/>
                </a:moveTo>
                <a:lnTo>
                  <a:pt x="0" y="1321"/>
                </a:lnTo>
                <a:lnTo>
                  <a:pt x="5964" y="1321"/>
                </a:lnTo>
                <a:lnTo>
                  <a:pt x="596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364" name="Google Shape;364;p28"/>
          <p:cNvSpPr/>
          <p:nvPr/>
        </p:nvSpPr>
        <p:spPr>
          <a:xfrm>
            <a:off x="6828947" y="804152"/>
            <a:ext cx="1568883" cy="59329"/>
          </a:xfrm>
          <a:custGeom>
            <a:rect b="b" l="l" r="r" t="t"/>
            <a:pathLst>
              <a:path extrusionOk="0" h="1321" w="34932">
                <a:moveTo>
                  <a:pt x="0" y="0"/>
                </a:moveTo>
                <a:lnTo>
                  <a:pt x="0" y="1321"/>
                </a:lnTo>
                <a:lnTo>
                  <a:pt x="34931" y="1321"/>
                </a:lnTo>
                <a:lnTo>
                  <a:pt x="3493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365" name="Google Shape;365;p28"/>
          <p:cNvSpPr/>
          <p:nvPr/>
        </p:nvSpPr>
        <p:spPr>
          <a:xfrm>
            <a:off x="6406139" y="983982"/>
            <a:ext cx="267858" cy="61261"/>
          </a:xfrm>
          <a:custGeom>
            <a:rect b="b" l="l" r="r" t="t"/>
            <a:pathLst>
              <a:path extrusionOk="0" h="1364" w="5964">
                <a:moveTo>
                  <a:pt x="0" y="0"/>
                </a:moveTo>
                <a:lnTo>
                  <a:pt x="0" y="1364"/>
                </a:lnTo>
                <a:lnTo>
                  <a:pt x="5964" y="1364"/>
                </a:lnTo>
                <a:lnTo>
                  <a:pt x="596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366" name="Google Shape;366;p28"/>
          <p:cNvSpPr/>
          <p:nvPr/>
        </p:nvSpPr>
        <p:spPr>
          <a:xfrm>
            <a:off x="6828947" y="983982"/>
            <a:ext cx="1568883" cy="61261"/>
          </a:xfrm>
          <a:custGeom>
            <a:rect b="b" l="l" r="r" t="t"/>
            <a:pathLst>
              <a:path extrusionOk="0" h="1364" w="34932">
                <a:moveTo>
                  <a:pt x="0" y="0"/>
                </a:moveTo>
                <a:lnTo>
                  <a:pt x="0" y="1364"/>
                </a:lnTo>
                <a:lnTo>
                  <a:pt x="34931" y="1364"/>
                </a:lnTo>
                <a:lnTo>
                  <a:pt x="3493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367" name="Google Shape;367;p28"/>
          <p:cNvSpPr/>
          <p:nvPr/>
        </p:nvSpPr>
        <p:spPr>
          <a:xfrm>
            <a:off x="6406139" y="1165742"/>
            <a:ext cx="267858" cy="59329"/>
          </a:xfrm>
          <a:custGeom>
            <a:rect b="b" l="l" r="r" t="t"/>
            <a:pathLst>
              <a:path extrusionOk="0" h="1321" w="5964">
                <a:moveTo>
                  <a:pt x="0" y="0"/>
                </a:moveTo>
                <a:lnTo>
                  <a:pt x="0" y="1321"/>
                </a:lnTo>
                <a:lnTo>
                  <a:pt x="5964" y="1321"/>
                </a:lnTo>
                <a:lnTo>
                  <a:pt x="596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368" name="Google Shape;368;p28"/>
          <p:cNvSpPr/>
          <p:nvPr/>
        </p:nvSpPr>
        <p:spPr>
          <a:xfrm>
            <a:off x="6828947" y="1165742"/>
            <a:ext cx="991084" cy="59329"/>
          </a:xfrm>
          <a:custGeom>
            <a:rect b="b" l="l" r="r" t="t"/>
            <a:pathLst>
              <a:path extrusionOk="0" h="1321" w="22067">
                <a:moveTo>
                  <a:pt x="0" y="0"/>
                </a:moveTo>
                <a:lnTo>
                  <a:pt x="0" y="1321"/>
                </a:lnTo>
                <a:lnTo>
                  <a:pt x="22066" y="1321"/>
                </a:lnTo>
                <a:lnTo>
                  <a:pt x="2206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369" name="Google Shape;369;p28"/>
          <p:cNvSpPr/>
          <p:nvPr/>
        </p:nvSpPr>
        <p:spPr>
          <a:xfrm>
            <a:off x="6406139" y="1347503"/>
            <a:ext cx="267858" cy="59329"/>
          </a:xfrm>
          <a:custGeom>
            <a:rect b="b" l="l" r="r" t="t"/>
            <a:pathLst>
              <a:path extrusionOk="0" h="1321" w="5964">
                <a:moveTo>
                  <a:pt x="0" y="0"/>
                </a:moveTo>
                <a:lnTo>
                  <a:pt x="0" y="1321"/>
                </a:lnTo>
                <a:lnTo>
                  <a:pt x="5964" y="1321"/>
                </a:lnTo>
                <a:lnTo>
                  <a:pt x="5964" y="0"/>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370" name="Google Shape;370;p28"/>
          <p:cNvSpPr/>
          <p:nvPr/>
        </p:nvSpPr>
        <p:spPr>
          <a:xfrm>
            <a:off x="6828947" y="1347503"/>
            <a:ext cx="991084" cy="59329"/>
          </a:xfrm>
          <a:custGeom>
            <a:rect b="b" l="l" r="r" t="t"/>
            <a:pathLst>
              <a:path extrusionOk="0" h="1321" w="22067">
                <a:moveTo>
                  <a:pt x="0" y="0"/>
                </a:moveTo>
                <a:lnTo>
                  <a:pt x="0" y="1321"/>
                </a:lnTo>
                <a:lnTo>
                  <a:pt x="22066" y="1321"/>
                </a:lnTo>
                <a:lnTo>
                  <a:pt x="2206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371" name="Google Shape;371;p28"/>
          <p:cNvSpPr/>
          <p:nvPr/>
        </p:nvSpPr>
        <p:spPr>
          <a:xfrm>
            <a:off x="6101900" y="869185"/>
            <a:ext cx="141654" cy="552963"/>
          </a:xfrm>
          <a:custGeom>
            <a:rect b="b" l="l" r="r" t="t"/>
            <a:pathLst>
              <a:path extrusionOk="0" fill="none" h="12312" w="3154">
                <a:moveTo>
                  <a:pt x="3153" y="12311"/>
                </a:moveTo>
                <a:lnTo>
                  <a:pt x="1" y="12311"/>
                </a:lnTo>
                <a:lnTo>
                  <a:pt x="1" y="0"/>
                </a:lnTo>
                <a:lnTo>
                  <a:pt x="3068" y="0"/>
                </a:lnTo>
              </a:path>
            </a:pathLst>
          </a:custGeom>
          <a:solidFill>
            <a:schemeClr val="accent1"/>
          </a:solidFill>
          <a:ln cap="flat" cmpd="sng" w="13850">
            <a:solidFill>
              <a:schemeClr val="accent1"/>
            </a:solidFill>
            <a:prstDash val="solid"/>
            <a:miter lim="4259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372" name="Google Shape;372;p28"/>
          <p:cNvSpPr/>
          <p:nvPr/>
        </p:nvSpPr>
        <p:spPr>
          <a:xfrm>
            <a:off x="523596" y="911573"/>
            <a:ext cx="1335660" cy="80014"/>
          </a:xfrm>
          <a:custGeom>
            <a:rect b="b" l="l" r="r" t="t"/>
            <a:pathLst>
              <a:path extrusionOk="0" h="1322" w="22067">
                <a:moveTo>
                  <a:pt x="0" y="1"/>
                </a:moveTo>
                <a:lnTo>
                  <a:pt x="0" y="1321"/>
                </a:lnTo>
                <a:lnTo>
                  <a:pt x="22066" y="1321"/>
                </a:lnTo>
                <a:lnTo>
                  <a:pt x="2206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373" name="Google Shape;373;p28"/>
          <p:cNvSpPr/>
          <p:nvPr/>
        </p:nvSpPr>
        <p:spPr>
          <a:xfrm>
            <a:off x="523596" y="1153907"/>
            <a:ext cx="1335660" cy="82617"/>
          </a:xfrm>
          <a:custGeom>
            <a:rect b="b" l="l" r="r" t="t"/>
            <a:pathLst>
              <a:path extrusionOk="0" h="1365" w="22067">
                <a:moveTo>
                  <a:pt x="0" y="1"/>
                </a:moveTo>
                <a:lnTo>
                  <a:pt x="0" y="1364"/>
                </a:lnTo>
                <a:lnTo>
                  <a:pt x="22066" y="1364"/>
                </a:lnTo>
                <a:lnTo>
                  <a:pt x="2206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374" name="Google Shape;374;p28"/>
          <p:cNvSpPr/>
          <p:nvPr/>
        </p:nvSpPr>
        <p:spPr>
          <a:xfrm>
            <a:off x="6580967" y="2995135"/>
            <a:ext cx="1929800" cy="381875"/>
          </a:xfrm>
          <a:custGeom>
            <a:rect b="b" l="l" r="r" t="t"/>
            <a:pathLst>
              <a:path extrusionOk="0" fill="none" h="11928" w="60278">
                <a:moveTo>
                  <a:pt x="0" y="0"/>
                </a:moveTo>
                <a:lnTo>
                  <a:pt x="60277" y="0"/>
                </a:lnTo>
                <a:lnTo>
                  <a:pt x="60277" y="11928"/>
                </a:lnTo>
                <a:lnTo>
                  <a:pt x="0" y="11928"/>
                </a:lnTo>
                <a:close/>
              </a:path>
            </a:pathLst>
          </a:custGeom>
          <a:solidFill>
            <a:schemeClr val="accent1"/>
          </a:solidFill>
          <a:ln cap="flat" cmpd="sng" w="13850">
            <a:solidFill>
              <a:schemeClr val="accent1"/>
            </a:solidFill>
            <a:prstDash val="solid"/>
            <a:miter lim="4259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28"/>
          <p:cNvSpPr txBox="1"/>
          <p:nvPr>
            <p:ph type="ctrTitle"/>
          </p:nvPr>
        </p:nvSpPr>
        <p:spPr>
          <a:xfrm>
            <a:off x="2749775" y="2832375"/>
            <a:ext cx="3530400" cy="702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sz="2400">
                <a:latin typeface="Roboto"/>
                <a:ea typeface="Roboto"/>
                <a:cs typeface="Roboto"/>
                <a:sym typeface="Roboto"/>
              </a:rPr>
              <a:t>Varen Thai</a:t>
            </a:r>
            <a:endParaRPr sz="2400">
              <a:latin typeface="Roboto"/>
              <a:ea typeface="Roboto"/>
              <a:cs typeface="Roboto"/>
              <a:sym typeface="Roboto"/>
            </a:endParaRPr>
          </a:p>
        </p:txBody>
      </p:sp>
      <p:sp>
        <p:nvSpPr>
          <p:cNvPr id="376" name="Google Shape;376;p28"/>
          <p:cNvSpPr txBox="1"/>
          <p:nvPr>
            <p:ph idx="1" type="subTitle"/>
          </p:nvPr>
        </p:nvSpPr>
        <p:spPr>
          <a:xfrm>
            <a:off x="2173750" y="1946175"/>
            <a:ext cx="4765800" cy="839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s" sz="3600">
                <a:solidFill>
                  <a:srgbClr val="161234"/>
                </a:solidFill>
                <a:latin typeface="Roboto"/>
                <a:ea typeface="Roboto"/>
                <a:cs typeface="Roboto"/>
                <a:sym typeface="Roboto"/>
              </a:rPr>
              <a:t>SESSION HIJACKS</a:t>
            </a:r>
            <a:endParaRPr b="1" sz="3600">
              <a:latin typeface="Roboto"/>
              <a:ea typeface="Roboto"/>
              <a:cs typeface="Roboto"/>
              <a:sym typeface="Robo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29"/>
          <p:cNvSpPr txBox="1"/>
          <p:nvPr>
            <p:ph type="ctrTitle"/>
          </p:nvPr>
        </p:nvSpPr>
        <p:spPr>
          <a:xfrm>
            <a:off x="491625" y="644550"/>
            <a:ext cx="8013300" cy="606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php.ini from PHP folder</a:t>
            </a:r>
            <a:endParaRPr/>
          </a:p>
        </p:txBody>
      </p:sp>
      <p:sp>
        <p:nvSpPr>
          <p:cNvPr id="382" name="Google Shape;382;p29"/>
          <p:cNvSpPr txBox="1"/>
          <p:nvPr/>
        </p:nvSpPr>
        <p:spPr>
          <a:xfrm>
            <a:off x="4377450" y="1314525"/>
            <a:ext cx="3846900" cy="34608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rgbClr val="F3F3F3"/>
              </a:buClr>
              <a:buSzPts val="1400"/>
              <a:buFont typeface="Roboto Light"/>
              <a:buChar char="-"/>
            </a:pPr>
            <a:r>
              <a:rPr lang="es">
                <a:solidFill>
                  <a:srgbClr val="F3F3F3"/>
                </a:solidFill>
                <a:latin typeface="Roboto Light"/>
                <a:ea typeface="Roboto Light"/>
                <a:cs typeface="Roboto Light"/>
                <a:sym typeface="Roboto Light"/>
              </a:rPr>
              <a:t>php.ini settings to protect against session hijacking/fixation</a:t>
            </a:r>
            <a:r>
              <a:rPr lang="es">
                <a:solidFill>
                  <a:srgbClr val="F3F3F3"/>
                </a:solidFill>
                <a:latin typeface="Roboto Light"/>
                <a:ea typeface="Roboto Light"/>
                <a:cs typeface="Roboto Light"/>
                <a:sym typeface="Roboto Light"/>
              </a:rPr>
              <a:t> </a:t>
            </a:r>
            <a:endParaRPr>
              <a:solidFill>
                <a:srgbClr val="F3F3F3"/>
              </a:solidFill>
              <a:latin typeface="Roboto Light"/>
              <a:ea typeface="Roboto Light"/>
              <a:cs typeface="Roboto Light"/>
              <a:sym typeface="Roboto Light"/>
            </a:endParaRPr>
          </a:p>
          <a:p>
            <a:pPr indent="-317500" lvl="0" marL="457200" rtl="0" algn="l">
              <a:spcBef>
                <a:spcPts val="0"/>
              </a:spcBef>
              <a:spcAft>
                <a:spcPts val="0"/>
              </a:spcAft>
              <a:buClr>
                <a:srgbClr val="F3F3F3"/>
              </a:buClr>
              <a:buSzPts val="1400"/>
              <a:buFont typeface="Roboto Light"/>
              <a:buChar char="-"/>
            </a:pPr>
            <a:r>
              <a:rPr lang="es">
                <a:solidFill>
                  <a:srgbClr val="F3F3F3"/>
                </a:solidFill>
                <a:latin typeface="Roboto Light"/>
                <a:ea typeface="Roboto Light"/>
                <a:cs typeface="Roboto Light"/>
                <a:sym typeface="Roboto Light"/>
              </a:rPr>
              <a:t>session_set_cookie_params() used for live site</a:t>
            </a:r>
            <a:endParaRPr>
              <a:solidFill>
                <a:srgbClr val="F3F3F3"/>
              </a:solidFill>
              <a:latin typeface="Roboto Light"/>
              <a:ea typeface="Roboto Light"/>
              <a:cs typeface="Roboto Light"/>
              <a:sym typeface="Roboto Light"/>
            </a:endParaRPr>
          </a:p>
        </p:txBody>
      </p:sp>
      <p:pic>
        <p:nvPicPr>
          <p:cNvPr id="383" name="Google Shape;383;p29"/>
          <p:cNvPicPr preferRelativeResize="0"/>
          <p:nvPr/>
        </p:nvPicPr>
        <p:blipFill>
          <a:blip r:embed="rId3">
            <a:alphaModFix/>
          </a:blip>
          <a:stretch>
            <a:fillRect/>
          </a:stretch>
        </p:blipFill>
        <p:spPr>
          <a:xfrm>
            <a:off x="491625" y="1314525"/>
            <a:ext cx="3070893" cy="3587550"/>
          </a:xfrm>
          <a:prstGeom prst="rect">
            <a:avLst/>
          </a:prstGeom>
          <a:noFill/>
          <a:ln>
            <a:noFill/>
          </a:ln>
        </p:spPr>
      </p:pic>
      <p:pic>
        <p:nvPicPr>
          <p:cNvPr id="384" name="Google Shape;384;p29"/>
          <p:cNvPicPr preferRelativeResize="0"/>
          <p:nvPr/>
        </p:nvPicPr>
        <p:blipFill>
          <a:blip r:embed="rId4">
            <a:alphaModFix/>
          </a:blip>
          <a:stretch>
            <a:fillRect/>
          </a:stretch>
        </p:blipFill>
        <p:spPr>
          <a:xfrm>
            <a:off x="3938225" y="2542375"/>
            <a:ext cx="4566699" cy="11318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p30"/>
          <p:cNvSpPr txBox="1"/>
          <p:nvPr>
            <p:ph type="ctrTitle"/>
          </p:nvPr>
        </p:nvSpPr>
        <p:spPr>
          <a:xfrm>
            <a:off x="491625" y="644550"/>
            <a:ext cx="8013300" cy="606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Login Protections</a:t>
            </a:r>
            <a:endParaRPr/>
          </a:p>
        </p:txBody>
      </p:sp>
      <p:pic>
        <p:nvPicPr>
          <p:cNvPr id="390" name="Google Shape;390;p30"/>
          <p:cNvPicPr preferRelativeResize="0"/>
          <p:nvPr/>
        </p:nvPicPr>
        <p:blipFill>
          <a:blip r:embed="rId3">
            <a:alphaModFix/>
          </a:blip>
          <a:stretch>
            <a:fillRect/>
          </a:stretch>
        </p:blipFill>
        <p:spPr>
          <a:xfrm>
            <a:off x="491625" y="1410050"/>
            <a:ext cx="3763745" cy="2323400"/>
          </a:xfrm>
          <a:prstGeom prst="rect">
            <a:avLst/>
          </a:prstGeom>
          <a:noFill/>
          <a:ln>
            <a:noFill/>
          </a:ln>
        </p:spPr>
      </p:pic>
      <p:pic>
        <p:nvPicPr>
          <p:cNvPr id="391" name="Google Shape;391;p30"/>
          <p:cNvPicPr preferRelativeResize="0"/>
          <p:nvPr/>
        </p:nvPicPr>
        <p:blipFill>
          <a:blip r:embed="rId4">
            <a:alphaModFix/>
          </a:blip>
          <a:stretch>
            <a:fillRect/>
          </a:stretch>
        </p:blipFill>
        <p:spPr>
          <a:xfrm>
            <a:off x="4841502" y="1410050"/>
            <a:ext cx="3663423" cy="2323398"/>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p31"/>
          <p:cNvSpPr txBox="1"/>
          <p:nvPr>
            <p:ph type="ctrTitle"/>
          </p:nvPr>
        </p:nvSpPr>
        <p:spPr>
          <a:xfrm>
            <a:off x="491625" y="644550"/>
            <a:ext cx="8013300" cy="606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Logout Function</a:t>
            </a:r>
            <a:endParaRPr/>
          </a:p>
        </p:txBody>
      </p:sp>
      <p:pic>
        <p:nvPicPr>
          <p:cNvPr id="397" name="Google Shape;397;p31"/>
          <p:cNvPicPr preferRelativeResize="0"/>
          <p:nvPr/>
        </p:nvPicPr>
        <p:blipFill>
          <a:blip r:embed="rId3">
            <a:alphaModFix/>
          </a:blip>
          <a:stretch>
            <a:fillRect/>
          </a:stretch>
        </p:blipFill>
        <p:spPr>
          <a:xfrm>
            <a:off x="491625" y="1251150"/>
            <a:ext cx="5656680" cy="3587551"/>
          </a:xfrm>
          <a:prstGeom prst="rect">
            <a:avLst/>
          </a:prstGeom>
          <a:noFill/>
          <a:ln>
            <a:noFill/>
          </a:ln>
        </p:spPr>
      </p:pic>
      <p:pic>
        <p:nvPicPr>
          <p:cNvPr id="398" name="Google Shape;398;p31"/>
          <p:cNvPicPr preferRelativeResize="0"/>
          <p:nvPr/>
        </p:nvPicPr>
        <p:blipFill>
          <a:blip r:embed="rId4">
            <a:alphaModFix/>
          </a:blip>
          <a:stretch>
            <a:fillRect/>
          </a:stretch>
        </p:blipFill>
        <p:spPr>
          <a:xfrm>
            <a:off x="4408350" y="1664100"/>
            <a:ext cx="4096573" cy="181530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p32"/>
          <p:cNvSpPr txBox="1"/>
          <p:nvPr>
            <p:ph type="ctrTitle"/>
          </p:nvPr>
        </p:nvSpPr>
        <p:spPr>
          <a:xfrm>
            <a:off x="491625" y="644550"/>
            <a:ext cx="8013300" cy="606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Logout User after Session Timeout</a:t>
            </a:r>
            <a:endParaRPr/>
          </a:p>
        </p:txBody>
      </p:sp>
      <p:pic>
        <p:nvPicPr>
          <p:cNvPr id="404" name="Google Shape;404;p32"/>
          <p:cNvPicPr preferRelativeResize="0"/>
          <p:nvPr/>
        </p:nvPicPr>
        <p:blipFill>
          <a:blip r:embed="rId3">
            <a:alphaModFix/>
          </a:blip>
          <a:stretch>
            <a:fillRect/>
          </a:stretch>
        </p:blipFill>
        <p:spPr>
          <a:xfrm>
            <a:off x="491625" y="1251150"/>
            <a:ext cx="4246051" cy="3101001"/>
          </a:xfrm>
          <a:prstGeom prst="rect">
            <a:avLst/>
          </a:prstGeom>
          <a:noFill/>
          <a:ln>
            <a:noFill/>
          </a:ln>
        </p:spPr>
      </p:pic>
      <p:pic>
        <p:nvPicPr>
          <p:cNvPr id="405" name="Google Shape;405;p32"/>
          <p:cNvPicPr preferRelativeResize="0"/>
          <p:nvPr/>
        </p:nvPicPr>
        <p:blipFill>
          <a:blip r:embed="rId4">
            <a:alphaModFix/>
          </a:blip>
          <a:stretch>
            <a:fillRect/>
          </a:stretch>
        </p:blipFill>
        <p:spPr>
          <a:xfrm>
            <a:off x="4737675" y="1581400"/>
            <a:ext cx="4151549" cy="16624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p33"/>
          <p:cNvSpPr/>
          <p:nvPr/>
        </p:nvSpPr>
        <p:spPr>
          <a:xfrm rot="-3173578">
            <a:off x="2948502" y="636938"/>
            <a:ext cx="755592" cy="874209"/>
          </a:xfrm>
          <a:custGeom>
            <a:rect b="b" l="l" r="r" t="t"/>
            <a:pathLst>
              <a:path extrusionOk="0" fill="none" h="27306" w="23601">
                <a:moveTo>
                  <a:pt x="7583" y="1747"/>
                </a:moveTo>
                <a:cubicBezTo>
                  <a:pt x="16316" y="0"/>
                  <a:pt x="23600" y="8392"/>
                  <a:pt x="20704" y="16784"/>
                </a:cubicBezTo>
                <a:cubicBezTo>
                  <a:pt x="17807" y="25218"/>
                  <a:pt x="6859" y="27306"/>
                  <a:pt x="1108" y="20533"/>
                </a:cubicBezTo>
                <a:cubicBezTo>
                  <a:pt x="682" y="20064"/>
                  <a:pt x="299" y="19553"/>
                  <a:pt x="1" y="18999"/>
                </a:cubicBezTo>
              </a:path>
            </a:pathLst>
          </a:custGeom>
          <a:solidFill>
            <a:schemeClr val="accent1"/>
          </a:solidFill>
          <a:ln cap="rnd" cmpd="sng" w="13850">
            <a:solidFill>
              <a:schemeClr val="accent1"/>
            </a:solidFill>
            <a:prstDash val="solid"/>
            <a:miter lim="4259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411" name="Google Shape;411;p33"/>
          <p:cNvSpPr/>
          <p:nvPr/>
        </p:nvSpPr>
        <p:spPr>
          <a:xfrm>
            <a:off x="5784719" y="3707004"/>
            <a:ext cx="1373867" cy="1113719"/>
          </a:xfrm>
          <a:custGeom>
            <a:rect b="b" l="l" r="r" t="t"/>
            <a:pathLst>
              <a:path extrusionOk="0" fill="none" h="20789" w="25645">
                <a:moveTo>
                  <a:pt x="23472" y="5709"/>
                </a:moveTo>
                <a:cubicBezTo>
                  <a:pt x="25645" y="13547"/>
                  <a:pt x="18488" y="20789"/>
                  <a:pt x="10608" y="18744"/>
                </a:cubicBezTo>
                <a:cubicBezTo>
                  <a:pt x="2684" y="16657"/>
                  <a:pt x="1" y="6859"/>
                  <a:pt x="5752" y="1066"/>
                </a:cubicBezTo>
                <a:cubicBezTo>
                  <a:pt x="6092" y="683"/>
                  <a:pt x="6518" y="299"/>
                  <a:pt x="6944" y="1"/>
                </a:cubicBezTo>
              </a:path>
            </a:pathLst>
          </a:custGeom>
          <a:solidFill>
            <a:schemeClr val="accent1"/>
          </a:solidFill>
          <a:ln cap="rnd" cmpd="sng" w="13850">
            <a:solidFill>
              <a:schemeClr val="accent1"/>
            </a:solidFill>
            <a:prstDash val="solid"/>
            <a:miter lim="4259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33"/>
          <p:cNvSpPr/>
          <p:nvPr/>
        </p:nvSpPr>
        <p:spPr>
          <a:xfrm>
            <a:off x="-2" y="2933780"/>
            <a:ext cx="2563026" cy="2560152"/>
          </a:xfrm>
          <a:custGeom>
            <a:rect b="b" l="l" r="r" t="t"/>
            <a:pathLst>
              <a:path extrusionOk="0" fill="none" h="39191" w="39235">
                <a:moveTo>
                  <a:pt x="37487" y="27817"/>
                </a:moveTo>
                <a:lnTo>
                  <a:pt x="39234" y="20661"/>
                </a:lnTo>
                <a:lnTo>
                  <a:pt x="34719" y="19511"/>
                </a:lnTo>
                <a:cubicBezTo>
                  <a:pt x="34676" y="18062"/>
                  <a:pt x="34420" y="16614"/>
                  <a:pt x="33952" y="15251"/>
                </a:cubicBezTo>
                <a:lnTo>
                  <a:pt x="38041" y="12780"/>
                </a:lnTo>
                <a:lnTo>
                  <a:pt x="34250" y="6475"/>
                </a:lnTo>
                <a:lnTo>
                  <a:pt x="30075" y="8989"/>
                </a:lnTo>
                <a:cubicBezTo>
                  <a:pt x="29053" y="8009"/>
                  <a:pt x="27903" y="7157"/>
                  <a:pt x="26668" y="6475"/>
                </a:cubicBezTo>
                <a:lnTo>
                  <a:pt x="27860" y="1747"/>
                </a:lnTo>
                <a:lnTo>
                  <a:pt x="20704" y="1"/>
                </a:lnTo>
                <a:lnTo>
                  <a:pt x="19554" y="4601"/>
                </a:lnTo>
                <a:cubicBezTo>
                  <a:pt x="18105" y="4601"/>
                  <a:pt x="16657" y="4772"/>
                  <a:pt x="15294" y="5155"/>
                </a:cubicBezTo>
                <a:lnTo>
                  <a:pt x="12866" y="1108"/>
                </a:lnTo>
                <a:lnTo>
                  <a:pt x="6518" y="4942"/>
                </a:lnTo>
                <a:lnTo>
                  <a:pt x="8819" y="8776"/>
                </a:lnTo>
                <a:cubicBezTo>
                  <a:pt x="7711" y="9841"/>
                  <a:pt x="6774" y="11033"/>
                  <a:pt x="6007" y="12354"/>
                </a:cubicBezTo>
                <a:lnTo>
                  <a:pt x="1790" y="11289"/>
                </a:lnTo>
                <a:lnTo>
                  <a:pt x="1" y="18531"/>
                </a:lnTo>
                <a:lnTo>
                  <a:pt x="3963" y="19511"/>
                </a:lnTo>
                <a:cubicBezTo>
                  <a:pt x="3920" y="21129"/>
                  <a:pt x="4133" y="22748"/>
                  <a:pt x="4602" y="24282"/>
                </a:cubicBezTo>
                <a:lnTo>
                  <a:pt x="1194" y="26326"/>
                </a:lnTo>
                <a:lnTo>
                  <a:pt x="4985" y="32673"/>
                </a:lnTo>
                <a:lnTo>
                  <a:pt x="8308" y="30671"/>
                </a:lnTo>
                <a:cubicBezTo>
                  <a:pt x="9458" y="31907"/>
                  <a:pt x="10821" y="32886"/>
                  <a:pt x="12312" y="33653"/>
                </a:cubicBezTo>
                <a:lnTo>
                  <a:pt x="11375" y="37402"/>
                </a:lnTo>
                <a:lnTo>
                  <a:pt x="18574" y="39191"/>
                </a:lnTo>
                <a:lnTo>
                  <a:pt x="19511" y="35357"/>
                </a:lnTo>
                <a:cubicBezTo>
                  <a:pt x="21130" y="35357"/>
                  <a:pt x="22748" y="35059"/>
                  <a:pt x="24325" y="34548"/>
                </a:cubicBezTo>
                <a:lnTo>
                  <a:pt x="26412" y="37998"/>
                </a:lnTo>
                <a:lnTo>
                  <a:pt x="32716" y="34164"/>
                </a:lnTo>
                <a:lnTo>
                  <a:pt x="30544" y="30543"/>
                </a:lnTo>
                <a:cubicBezTo>
                  <a:pt x="31609" y="29393"/>
                  <a:pt x="32503" y="28115"/>
                  <a:pt x="33185" y="26710"/>
                </a:cubicBezTo>
                <a:close/>
                <a:moveTo>
                  <a:pt x="26242" y="23430"/>
                </a:moveTo>
                <a:cubicBezTo>
                  <a:pt x="25986" y="23898"/>
                  <a:pt x="25688" y="24367"/>
                  <a:pt x="25347" y="24793"/>
                </a:cubicBezTo>
                <a:cubicBezTo>
                  <a:pt x="22961" y="27902"/>
                  <a:pt x="18574" y="28627"/>
                  <a:pt x="15294" y="26497"/>
                </a:cubicBezTo>
                <a:cubicBezTo>
                  <a:pt x="14953" y="26284"/>
                  <a:pt x="14612" y="26028"/>
                  <a:pt x="14271" y="25730"/>
                </a:cubicBezTo>
                <a:cubicBezTo>
                  <a:pt x="12993" y="24622"/>
                  <a:pt x="12141" y="23131"/>
                  <a:pt x="11843" y="21470"/>
                </a:cubicBezTo>
                <a:cubicBezTo>
                  <a:pt x="11715" y="21001"/>
                  <a:pt x="11673" y="20490"/>
                  <a:pt x="11673" y="20022"/>
                </a:cubicBezTo>
                <a:cubicBezTo>
                  <a:pt x="11673" y="19383"/>
                  <a:pt x="11758" y="18744"/>
                  <a:pt x="11886" y="18147"/>
                </a:cubicBezTo>
                <a:cubicBezTo>
                  <a:pt x="13036" y="13249"/>
                  <a:pt x="18574" y="10778"/>
                  <a:pt x="23004" y="13249"/>
                </a:cubicBezTo>
                <a:cubicBezTo>
                  <a:pt x="23600" y="13589"/>
                  <a:pt x="24197" y="14015"/>
                  <a:pt x="24708" y="14484"/>
                </a:cubicBezTo>
                <a:cubicBezTo>
                  <a:pt x="26625" y="16401"/>
                  <a:pt x="27434" y="19212"/>
                  <a:pt x="26838" y="21853"/>
                </a:cubicBezTo>
                <a:cubicBezTo>
                  <a:pt x="26710" y="22407"/>
                  <a:pt x="26497" y="22918"/>
                  <a:pt x="26242" y="23430"/>
                </a:cubicBezTo>
                <a:close/>
              </a:path>
            </a:pathLst>
          </a:custGeom>
          <a:solidFill>
            <a:schemeClr val="accent3"/>
          </a:solidFill>
          <a:ln cap="flat" cmpd="sng" w="26625">
            <a:solidFill>
              <a:schemeClr val="accent1"/>
            </a:solidFill>
            <a:prstDash val="solid"/>
            <a:miter lim="4259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413" name="Google Shape;413;p33"/>
          <p:cNvSpPr/>
          <p:nvPr/>
        </p:nvSpPr>
        <p:spPr>
          <a:xfrm>
            <a:off x="6101912" y="3732129"/>
            <a:ext cx="837606" cy="839856"/>
          </a:xfrm>
          <a:custGeom>
            <a:rect b="b" l="l" r="r" t="t"/>
            <a:pathLst>
              <a:path extrusionOk="0" h="15677" w="15635">
                <a:moveTo>
                  <a:pt x="7626" y="4942"/>
                </a:moveTo>
                <a:cubicBezTo>
                  <a:pt x="7882" y="4942"/>
                  <a:pt x="8137" y="4942"/>
                  <a:pt x="8393" y="5027"/>
                </a:cubicBezTo>
                <a:cubicBezTo>
                  <a:pt x="8648" y="5070"/>
                  <a:pt x="8861" y="5155"/>
                  <a:pt x="9032" y="5240"/>
                </a:cubicBezTo>
                <a:cubicBezTo>
                  <a:pt x="9287" y="5368"/>
                  <a:pt x="9500" y="5496"/>
                  <a:pt x="9671" y="5666"/>
                </a:cubicBezTo>
                <a:cubicBezTo>
                  <a:pt x="9884" y="5879"/>
                  <a:pt x="10097" y="6092"/>
                  <a:pt x="10225" y="6305"/>
                </a:cubicBezTo>
                <a:cubicBezTo>
                  <a:pt x="10523" y="6731"/>
                  <a:pt x="10693" y="7157"/>
                  <a:pt x="10736" y="7668"/>
                </a:cubicBezTo>
                <a:cubicBezTo>
                  <a:pt x="10778" y="7924"/>
                  <a:pt x="10778" y="8179"/>
                  <a:pt x="10736" y="8478"/>
                </a:cubicBezTo>
                <a:cubicBezTo>
                  <a:pt x="10693" y="8776"/>
                  <a:pt x="10608" y="9074"/>
                  <a:pt x="10480" y="9372"/>
                </a:cubicBezTo>
                <a:cubicBezTo>
                  <a:pt x="10352" y="9585"/>
                  <a:pt x="10225" y="9756"/>
                  <a:pt x="10097" y="9926"/>
                </a:cubicBezTo>
                <a:cubicBezTo>
                  <a:pt x="9926" y="10096"/>
                  <a:pt x="9799" y="10267"/>
                  <a:pt x="9628" y="10394"/>
                </a:cubicBezTo>
                <a:cubicBezTo>
                  <a:pt x="9117" y="10820"/>
                  <a:pt x="8521" y="11033"/>
                  <a:pt x="7882" y="11076"/>
                </a:cubicBezTo>
                <a:lnTo>
                  <a:pt x="7370" y="11076"/>
                </a:lnTo>
                <a:cubicBezTo>
                  <a:pt x="6689" y="11033"/>
                  <a:pt x="6007" y="10735"/>
                  <a:pt x="5539" y="10224"/>
                </a:cubicBezTo>
                <a:cubicBezTo>
                  <a:pt x="5411" y="10096"/>
                  <a:pt x="5326" y="9969"/>
                  <a:pt x="5198" y="9841"/>
                </a:cubicBezTo>
                <a:cubicBezTo>
                  <a:pt x="4815" y="9287"/>
                  <a:pt x="4602" y="8605"/>
                  <a:pt x="4602" y="7924"/>
                </a:cubicBezTo>
                <a:cubicBezTo>
                  <a:pt x="4602" y="7753"/>
                  <a:pt x="4644" y="7540"/>
                  <a:pt x="4687" y="7370"/>
                </a:cubicBezTo>
                <a:cubicBezTo>
                  <a:pt x="4729" y="7114"/>
                  <a:pt x="4815" y="6901"/>
                  <a:pt x="4942" y="6646"/>
                </a:cubicBezTo>
                <a:cubicBezTo>
                  <a:pt x="5070" y="6348"/>
                  <a:pt x="5283" y="6049"/>
                  <a:pt x="5581" y="5794"/>
                </a:cubicBezTo>
                <a:cubicBezTo>
                  <a:pt x="5709" y="5623"/>
                  <a:pt x="5880" y="5496"/>
                  <a:pt x="6093" y="5368"/>
                </a:cubicBezTo>
                <a:cubicBezTo>
                  <a:pt x="6561" y="5112"/>
                  <a:pt x="7072" y="4942"/>
                  <a:pt x="7626" y="4942"/>
                </a:cubicBezTo>
                <a:close/>
                <a:moveTo>
                  <a:pt x="6731" y="1"/>
                </a:moveTo>
                <a:lnTo>
                  <a:pt x="3920" y="938"/>
                </a:lnTo>
                <a:lnTo>
                  <a:pt x="4474" y="2684"/>
                </a:lnTo>
                <a:cubicBezTo>
                  <a:pt x="3963" y="2982"/>
                  <a:pt x="3494" y="3366"/>
                  <a:pt x="3068" y="3834"/>
                </a:cubicBezTo>
                <a:lnTo>
                  <a:pt x="1534" y="3068"/>
                </a:lnTo>
                <a:lnTo>
                  <a:pt x="214" y="5709"/>
                </a:lnTo>
                <a:lnTo>
                  <a:pt x="1662" y="6433"/>
                </a:lnTo>
                <a:cubicBezTo>
                  <a:pt x="1534" y="7072"/>
                  <a:pt x="1449" y="7753"/>
                  <a:pt x="1492" y="8392"/>
                </a:cubicBezTo>
                <a:lnTo>
                  <a:pt x="1" y="8904"/>
                </a:lnTo>
                <a:lnTo>
                  <a:pt x="938" y="11758"/>
                </a:lnTo>
                <a:lnTo>
                  <a:pt x="2429" y="11246"/>
                </a:lnTo>
                <a:cubicBezTo>
                  <a:pt x="2770" y="11800"/>
                  <a:pt x="3196" y="12311"/>
                  <a:pt x="3750" y="12737"/>
                </a:cubicBezTo>
                <a:lnTo>
                  <a:pt x="3068" y="14143"/>
                </a:lnTo>
                <a:lnTo>
                  <a:pt x="5709" y="15464"/>
                </a:lnTo>
                <a:lnTo>
                  <a:pt x="6433" y="14015"/>
                </a:lnTo>
                <a:cubicBezTo>
                  <a:pt x="6859" y="14129"/>
                  <a:pt x="7285" y="14167"/>
                  <a:pt x="7724" y="14167"/>
                </a:cubicBezTo>
                <a:cubicBezTo>
                  <a:pt x="7943" y="14167"/>
                  <a:pt x="8166" y="14157"/>
                  <a:pt x="8393" y="14143"/>
                </a:cubicBezTo>
                <a:lnTo>
                  <a:pt x="8904" y="15677"/>
                </a:lnTo>
                <a:lnTo>
                  <a:pt x="11715" y="14697"/>
                </a:lnTo>
                <a:lnTo>
                  <a:pt x="11204" y="13121"/>
                </a:lnTo>
                <a:cubicBezTo>
                  <a:pt x="11715" y="12737"/>
                  <a:pt x="12184" y="12311"/>
                  <a:pt x="12567" y="11843"/>
                </a:cubicBezTo>
                <a:lnTo>
                  <a:pt x="14101" y="12610"/>
                </a:lnTo>
                <a:lnTo>
                  <a:pt x="15422" y="9926"/>
                </a:lnTo>
                <a:lnTo>
                  <a:pt x="13760" y="9117"/>
                </a:lnTo>
                <a:cubicBezTo>
                  <a:pt x="13845" y="8520"/>
                  <a:pt x="13888" y="7966"/>
                  <a:pt x="13845" y="7370"/>
                </a:cubicBezTo>
                <a:lnTo>
                  <a:pt x="15635" y="6774"/>
                </a:lnTo>
                <a:lnTo>
                  <a:pt x="14697" y="3920"/>
                </a:lnTo>
                <a:lnTo>
                  <a:pt x="12866" y="4559"/>
                </a:lnTo>
                <a:cubicBezTo>
                  <a:pt x="12525" y="4090"/>
                  <a:pt x="12141" y="3664"/>
                  <a:pt x="11715" y="3323"/>
                </a:cubicBezTo>
                <a:lnTo>
                  <a:pt x="12610" y="1534"/>
                </a:lnTo>
                <a:lnTo>
                  <a:pt x="9926" y="214"/>
                </a:lnTo>
                <a:lnTo>
                  <a:pt x="9074" y="1960"/>
                </a:lnTo>
                <a:cubicBezTo>
                  <a:pt x="8521" y="1832"/>
                  <a:pt x="7924" y="1790"/>
                  <a:pt x="7370" y="1790"/>
                </a:cubicBezTo>
                <a:lnTo>
                  <a:pt x="673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33"/>
          <p:cNvSpPr/>
          <p:nvPr/>
        </p:nvSpPr>
        <p:spPr>
          <a:xfrm rot="-3173578">
            <a:off x="3032075" y="862878"/>
            <a:ext cx="501903" cy="500527"/>
          </a:xfrm>
          <a:custGeom>
            <a:rect b="b" l="l" r="r" t="t"/>
            <a:pathLst>
              <a:path extrusionOk="0" h="15634" w="15677">
                <a:moveTo>
                  <a:pt x="7625" y="4899"/>
                </a:moveTo>
                <a:cubicBezTo>
                  <a:pt x="7924" y="4899"/>
                  <a:pt x="8179" y="4942"/>
                  <a:pt x="8435" y="4984"/>
                </a:cubicBezTo>
                <a:cubicBezTo>
                  <a:pt x="8648" y="5070"/>
                  <a:pt x="8861" y="5112"/>
                  <a:pt x="9074" y="5240"/>
                </a:cubicBezTo>
                <a:cubicBezTo>
                  <a:pt x="9287" y="5325"/>
                  <a:pt x="9500" y="5496"/>
                  <a:pt x="9713" y="5666"/>
                </a:cubicBezTo>
                <a:cubicBezTo>
                  <a:pt x="10309" y="6177"/>
                  <a:pt x="10650" y="6859"/>
                  <a:pt x="10778" y="7625"/>
                </a:cubicBezTo>
                <a:cubicBezTo>
                  <a:pt x="10778" y="7881"/>
                  <a:pt x="10778" y="8179"/>
                  <a:pt x="10778" y="8435"/>
                </a:cubicBezTo>
                <a:cubicBezTo>
                  <a:pt x="10735" y="8776"/>
                  <a:pt x="10650" y="9074"/>
                  <a:pt x="10480" y="9372"/>
                </a:cubicBezTo>
                <a:cubicBezTo>
                  <a:pt x="10394" y="9542"/>
                  <a:pt x="10267" y="9713"/>
                  <a:pt x="10139" y="9883"/>
                </a:cubicBezTo>
                <a:lnTo>
                  <a:pt x="10096" y="9926"/>
                </a:lnTo>
                <a:cubicBezTo>
                  <a:pt x="9968" y="10096"/>
                  <a:pt x="9798" y="10224"/>
                  <a:pt x="9628" y="10394"/>
                </a:cubicBezTo>
                <a:cubicBezTo>
                  <a:pt x="9159" y="10778"/>
                  <a:pt x="8520" y="11033"/>
                  <a:pt x="7924" y="11076"/>
                </a:cubicBezTo>
                <a:lnTo>
                  <a:pt x="7370" y="11076"/>
                </a:lnTo>
                <a:cubicBezTo>
                  <a:pt x="7029" y="11033"/>
                  <a:pt x="6688" y="10906"/>
                  <a:pt x="6348" y="10778"/>
                </a:cubicBezTo>
                <a:cubicBezTo>
                  <a:pt x="6049" y="10607"/>
                  <a:pt x="5794" y="10437"/>
                  <a:pt x="5581" y="10181"/>
                </a:cubicBezTo>
                <a:cubicBezTo>
                  <a:pt x="5453" y="10096"/>
                  <a:pt x="5325" y="9968"/>
                  <a:pt x="5240" y="9798"/>
                </a:cubicBezTo>
                <a:cubicBezTo>
                  <a:pt x="4814" y="9287"/>
                  <a:pt x="4601" y="8605"/>
                  <a:pt x="4644" y="7924"/>
                </a:cubicBezTo>
                <a:cubicBezTo>
                  <a:pt x="4644" y="7711"/>
                  <a:pt x="4644" y="7540"/>
                  <a:pt x="4686" y="7370"/>
                </a:cubicBezTo>
                <a:cubicBezTo>
                  <a:pt x="4771" y="7114"/>
                  <a:pt x="4857" y="6859"/>
                  <a:pt x="4942" y="6646"/>
                </a:cubicBezTo>
                <a:cubicBezTo>
                  <a:pt x="5112" y="6305"/>
                  <a:pt x="5325" y="6007"/>
                  <a:pt x="5581" y="5751"/>
                </a:cubicBezTo>
                <a:cubicBezTo>
                  <a:pt x="5751" y="5623"/>
                  <a:pt x="5922" y="5453"/>
                  <a:pt x="6135" y="5325"/>
                </a:cubicBezTo>
                <a:cubicBezTo>
                  <a:pt x="6560" y="5070"/>
                  <a:pt x="7114" y="4942"/>
                  <a:pt x="7625" y="4899"/>
                </a:cubicBezTo>
                <a:close/>
                <a:moveTo>
                  <a:pt x="6731" y="0"/>
                </a:moveTo>
                <a:lnTo>
                  <a:pt x="3919" y="938"/>
                </a:lnTo>
                <a:lnTo>
                  <a:pt x="4516" y="2641"/>
                </a:lnTo>
                <a:cubicBezTo>
                  <a:pt x="4005" y="2982"/>
                  <a:pt x="3493" y="3366"/>
                  <a:pt x="3110" y="3834"/>
                </a:cubicBezTo>
                <a:lnTo>
                  <a:pt x="1534" y="3067"/>
                </a:lnTo>
                <a:lnTo>
                  <a:pt x="213" y="5709"/>
                </a:lnTo>
                <a:lnTo>
                  <a:pt x="1704" y="6433"/>
                </a:lnTo>
                <a:cubicBezTo>
                  <a:pt x="1534" y="7072"/>
                  <a:pt x="1491" y="7711"/>
                  <a:pt x="1534" y="8392"/>
                </a:cubicBezTo>
                <a:lnTo>
                  <a:pt x="0" y="8903"/>
                </a:lnTo>
                <a:lnTo>
                  <a:pt x="980" y="11715"/>
                </a:lnTo>
                <a:lnTo>
                  <a:pt x="2428" y="11246"/>
                </a:lnTo>
                <a:cubicBezTo>
                  <a:pt x="2769" y="11800"/>
                  <a:pt x="3238" y="12311"/>
                  <a:pt x="3749" y="12737"/>
                </a:cubicBezTo>
                <a:lnTo>
                  <a:pt x="3067" y="14100"/>
                </a:lnTo>
                <a:lnTo>
                  <a:pt x="5709" y="15421"/>
                </a:lnTo>
                <a:lnTo>
                  <a:pt x="6433" y="14015"/>
                </a:lnTo>
                <a:cubicBezTo>
                  <a:pt x="6845" y="14098"/>
                  <a:pt x="7258" y="14145"/>
                  <a:pt x="7682" y="14145"/>
                </a:cubicBezTo>
                <a:cubicBezTo>
                  <a:pt x="7915" y="14145"/>
                  <a:pt x="8151" y="14131"/>
                  <a:pt x="8392" y="14100"/>
                </a:cubicBezTo>
                <a:lnTo>
                  <a:pt x="8903" y="15634"/>
                </a:lnTo>
                <a:lnTo>
                  <a:pt x="11758" y="14697"/>
                </a:lnTo>
                <a:lnTo>
                  <a:pt x="11204" y="13078"/>
                </a:lnTo>
                <a:cubicBezTo>
                  <a:pt x="11715" y="12737"/>
                  <a:pt x="12183" y="12311"/>
                  <a:pt x="12567" y="11800"/>
                </a:cubicBezTo>
                <a:lnTo>
                  <a:pt x="14143" y="12567"/>
                </a:lnTo>
                <a:lnTo>
                  <a:pt x="15464" y="9926"/>
                </a:lnTo>
                <a:lnTo>
                  <a:pt x="13760" y="9074"/>
                </a:lnTo>
                <a:cubicBezTo>
                  <a:pt x="13887" y="8520"/>
                  <a:pt x="13887" y="7924"/>
                  <a:pt x="13845" y="7327"/>
                </a:cubicBezTo>
                <a:lnTo>
                  <a:pt x="15677" y="6731"/>
                </a:lnTo>
                <a:lnTo>
                  <a:pt x="14697" y="3919"/>
                </a:lnTo>
                <a:lnTo>
                  <a:pt x="12865" y="4558"/>
                </a:lnTo>
                <a:cubicBezTo>
                  <a:pt x="12524" y="4090"/>
                  <a:pt x="12183" y="3664"/>
                  <a:pt x="11758" y="3280"/>
                </a:cubicBezTo>
                <a:lnTo>
                  <a:pt x="12609" y="1534"/>
                </a:lnTo>
                <a:lnTo>
                  <a:pt x="9926" y="213"/>
                </a:lnTo>
                <a:lnTo>
                  <a:pt x="9074" y="1917"/>
                </a:lnTo>
                <a:cubicBezTo>
                  <a:pt x="8658" y="1821"/>
                  <a:pt x="8219" y="1774"/>
                  <a:pt x="7792" y="1774"/>
                </a:cubicBezTo>
                <a:cubicBezTo>
                  <a:pt x="7649" y="1774"/>
                  <a:pt x="7508" y="1779"/>
                  <a:pt x="7370" y="1789"/>
                </a:cubicBezTo>
                <a:lnTo>
                  <a:pt x="673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415" name="Google Shape;415;p33"/>
          <p:cNvSpPr/>
          <p:nvPr/>
        </p:nvSpPr>
        <p:spPr>
          <a:xfrm>
            <a:off x="6406139" y="804152"/>
            <a:ext cx="267858" cy="59329"/>
          </a:xfrm>
          <a:custGeom>
            <a:rect b="b" l="l" r="r" t="t"/>
            <a:pathLst>
              <a:path extrusionOk="0" h="1321" w="5964">
                <a:moveTo>
                  <a:pt x="0" y="0"/>
                </a:moveTo>
                <a:lnTo>
                  <a:pt x="0" y="1321"/>
                </a:lnTo>
                <a:lnTo>
                  <a:pt x="5964" y="1321"/>
                </a:lnTo>
                <a:lnTo>
                  <a:pt x="596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416" name="Google Shape;416;p33"/>
          <p:cNvSpPr/>
          <p:nvPr/>
        </p:nvSpPr>
        <p:spPr>
          <a:xfrm>
            <a:off x="6828947" y="804152"/>
            <a:ext cx="1568883" cy="59329"/>
          </a:xfrm>
          <a:custGeom>
            <a:rect b="b" l="l" r="r" t="t"/>
            <a:pathLst>
              <a:path extrusionOk="0" h="1321" w="34932">
                <a:moveTo>
                  <a:pt x="0" y="0"/>
                </a:moveTo>
                <a:lnTo>
                  <a:pt x="0" y="1321"/>
                </a:lnTo>
                <a:lnTo>
                  <a:pt x="34931" y="1321"/>
                </a:lnTo>
                <a:lnTo>
                  <a:pt x="3493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417" name="Google Shape;417;p33"/>
          <p:cNvSpPr/>
          <p:nvPr/>
        </p:nvSpPr>
        <p:spPr>
          <a:xfrm>
            <a:off x="6406139" y="983982"/>
            <a:ext cx="267858" cy="61261"/>
          </a:xfrm>
          <a:custGeom>
            <a:rect b="b" l="l" r="r" t="t"/>
            <a:pathLst>
              <a:path extrusionOk="0" h="1364" w="5964">
                <a:moveTo>
                  <a:pt x="0" y="0"/>
                </a:moveTo>
                <a:lnTo>
                  <a:pt x="0" y="1364"/>
                </a:lnTo>
                <a:lnTo>
                  <a:pt x="5964" y="1364"/>
                </a:lnTo>
                <a:lnTo>
                  <a:pt x="596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418" name="Google Shape;418;p33"/>
          <p:cNvSpPr/>
          <p:nvPr/>
        </p:nvSpPr>
        <p:spPr>
          <a:xfrm>
            <a:off x="6828947" y="983982"/>
            <a:ext cx="1568883" cy="61261"/>
          </a:xfrm>
          <a:custGeom>
            <a:rect b="b" l="l" r="r" t="t"/>
            <a:pathLst>
              <a:path extrusionOk="0" h="1364" w="34932">
                <a:moveTo>
                  <a:pt x="0" y="0"/>
                </a:moveTo>
                <a:lnTo>
                  <a:pt x="0" y="1364"/>
                </a:lnTo>
                <a:lnTo>
                  <a:pt x="34931" y="1364"/>
                </a:lnTo>
                <a:lnTo>
                  <a:pt x="3493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419" name="Google Shape;419;p33"/>
          <p:cNvSpPr/>
          <p:nvPr/>
        </p:nvSpPr>
        <p:spPr>
          <a:xfrm>
            <a:off x="6406139" y="1165742"/>
            <a:ext cx="267858" cy="59329"/>
          </a:xfrm>
          <a:custGeom>
            <a:rect b="b" l="l" r="r" t="t"/>
            <a:pathLst>
              <a:path extrusionOk="0" h="1321" w="5964">
                <a:moveTo>
                  <a:pt x="0" y="0"/>
                </a:moveTo>
                <a:lnTo>
                  <a:pt x="0" y="1321"/>
                </a:lnTo>
                <a:lnTo>
                  <a:pt x="5964" y="1321"/>
                </a:lnTo>
                <a:lnTo>
                  <a:pt x="596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420" name="Google Shape;420;p33"/>
          <p:cNvSpPr/>
          <p:nvPr/>
        </p:nvSpPr>
        <p:spPr>
          <a:xfrm>
            <a:off x="6828947" y="1165742"/>
            <a:ext cx="991084" cy="59329"/>
          </a:xfrm>
          <a:custGeom>
            <a:rect b="b" l="l" r="r" t="t"/>
            <a:pathLst>
              <a:path extrusionOk="0" h="1321" w="22067">
                <a:moveTo>
                  <a:pt x="0" y="0"/>
                </a:moveTo>
                <a:lnTo>
                  <a:pt x="0" y="1321"/>
                </a:lnTo>
                <a:lnTo>
                  <a:pt x="22066" y="1321"/>
                </a:lnTo>
                <a:lnTo>
                  <a:pt x="2206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421" name="Google Shape;421;p33"/>
          <p:cNvSpPr/>
          <p:nvPr/>
        </p:nvSpPr>
        <p:spPr>
          <a:xfrm>
            <a:off x="6406139" y="1347503"/>
            <a:ext cx="267858" cy="59329"/>
          </a:xfrm>
          <a:custGeom>
            <a:rect b="b" l="l" r="r" t="t"/>
            <a:pathLst>
              <a:path extrusionOk="0" h="1321" w="5964">
                <a:moveTo>
                  <a:pt x="0" y="0"/>
                </a:moveTo>
                <a:lnTo>
                  <a:pt x="0" y="1321"/>
                </a:lnTo>
                <a:lnTo>
                  <a:pt x="5964" y="1321"/>
                </a:lnTo>
                <a:lnTo>
                  <a:pt x="5964" y="0"/>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422" name="Google Shape;422;p33"/>
          <p:cNvSpPr/>
          <p:nvPr/>
        </p:nvSpPr>
        <p:spPr>
          <a:xfrm>
            <a:off x="6828947" y="1347503"/>
            <a:ext cx="991084" cy="59329"/>
          </a:xfrm>
          <a:custGeom>
            <a:rect b="b" l="l" r="r" t="t"/>
            <a:pathLst>
              <a:path extrusionOk="0" h="1321" w="22067">
                <a:moveTo>
                  <a:pt x="0" y="0"/>
                </a:moveTo>
                <a:lnTo>
                  <a:pt x="0" y="1321"/>
                </a:lnTo>
                <a:lnTo>
                  <a:pt x="22066" y="1321"/>
                </a:lnTo>
                <a:lnTo>
                  <a:pt x="2206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423" name="Google Shape;423;p33"/>
          <p:cNvSpPr/>
          <p:nvPr/>
        </p:nvSpPr>
        <p:spPr>
          <a:xfrm>
            <a:off x="6101900" y="869185"/>
            <a:ext cx="141654" cy="552963"/>
          </a:xfrm>
          <a:custGeom>
            <a:rect b="b" l="l" r="r" t="t"/>
            <a:pathLst>
              <a:path extrusionOk="0" fill="none" h="12312" w="3154">
                <a:moveTo>
                  <a:pt x="3153" y="12311"/>
                </a:moveTo>
                <a:lnTo>
                  <a:pt x="1" y="12311"/>
                </a:lnTo>
                <a:lnTo>
                  <a:pt x="1" y="0"/>
                </a:lnTo>
                <a:lnTo>
                  <a:pt x="3068" y="0"/>
                </a:lnTo>
              </a:path>
            </a:pathLst>
          </a:custGeom>
          <a:solidFill>
            <a:schemeClr val="accent1"/>
          </a:solidFill>
          <a:ln cap="flat" cmpd="sng" w="13850">
            <a:solidFill>
              <a:schemeClr val="accent1"/>
            </a:solidFill>
            <a:prstDash val="solid"/>
            <a:miter lim="4259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424" name="Google Shape;424;p33"/>
          <p:cNvSpPr/>
          <p:nvPr/>
        </p:nvSpPr>
        <p:spPr>
          <a:xfrm>
            <a:off x="523596" y="911573"/>
            <a:ext cx="1335660" cy="80014"/>
          </a:xfrm>
          <a:custGeom>
            <a:rect b="b" l="l" r="r" t="t"/>
            <a:pathLst>
              <a:path extrusionOk="0" h="1322" w="22067">
                <a:moveTo>
                  <a:pt x="0" y="1"/>
                </a:moveTo>
                <a:lnTo>
                  <a:pt x="0" y="1321"/>
                </a:lnTo>
                <a:lnTo>
                  <a:pt x="22066" y="1321"/>
                </a:lnTo>
                <a:lnTo>
                  <a:pt x="2206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425" name="Google Shape;425;p33"/>
          <p:cNvSpPr/>
          <p:nvPr/>
        </p:nvSpPr>
        <p:spPr>
          <a:xfrm>
            <a:off x="523596" y="1153907"/>
            <a:ext cx="1335660" cy="82617"/>
          </a:xfrm>
          <a:custGeom>
            <a:rect b="b" l="l" r="r" t="t"/>
            <a:pathLst>
              <a:path extrusionOk="0" h="1365" w="22067">
                <a:moveTo>
                  <a:pt x="0" y="1"/>
                </a:moveTo>
                <a:lnTo>
                  <a:pt x="0" y="1364"/>
                </a:lnTo>
                <a:lnTo>
                  <a:pt x="22066" y="1364"/>
                </a:lnTo>
                <a:lnTo>
                  <a:pt x="2206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426" name="Google Shape;426;p33"/>
          <p:cNvSpPr/>
          <p:nvPr/>
        </p:nvSpPr>
        <p:spPr>
          <a:xfrm>
            <a:off x="6580967" y="2995135"/>
            <a:ext cx="1929800" cy="381875"/>
          </a:xfrm>
          <a:custGeom>
            <a:rect b="b" l="l" r="r" t="t"/>
            <a:pathLst>
              <a:path extrusionOk="0" fill="none" h="11928" w="60278">
                <a:moveTo>
                  <a:pt x="0" y="0"/>
                </a:moveTo>
                <a:lnTo>
                  <a:pt x="60277" y="0"/>
                </a:lnTo>
                <a:lnTo>
                  <a:pt x="60277" y="11928"/>
                </a:lnTo>
                <a:lnTo>
                  <a:pt x="0" y="11928"/>
                </a:lnTo>
                <a:close/>
              </a:path>
            </a:pathLst>
          </a:custGeom>
          <a:solidFill>
            <a:schemeClr val="accent1"/>
          </a:solidFill>
          <a:ln cap="flat" cmpd="sng" w="13850">
            <a:solidFill>
              <a:schemeClr val="accent1"/>
            </a:solidFill>
            <a:prstDash val="solid"/>
            <a:miter lim="4259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33"/>
          <p:cNvSpPr txBox="1"/>
          <p:nvPr>
            <p:ph type="ctrTitle"/>
          </p:nvPr>
        </p:nvSpPr>
        <p:spPr>
          <a:xfrm>
            <a:off x="2749775" y="2832375"/>
            <a:ext cx="3530400" cy="702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sz="2400">
                <a:latin typeface="Roboto"/>
                <a:ea typeface="Roboto"/>
                <a:cs typeface="Roboto"/>
                <a:sym typeface="Roboto"/>
              </a:rPr>
              <a:t>Joseph Loera</a:t>
            </a:r>
            <a:endParaRPr sz="2400">
              <a:latin typeface="Roboto"/>
              <a:ea typeface="Roboto"/>
              <a:cs typeface="Roboto"/>
              <a:sym typeface="Roboto"/>
            </a:endParaRPr>
          </a:p>
        </p:txBody>
      </p:sp>
      <p:sp>
        <p:nvSpPr>
          <p:cNvPr id="428" name="Google Shape;428;p33"/>
          <p:cNvSpPr txBox="1"/>
          <p:nvPr>
            <p:ph idx="1" type="subTitle"/>
          </p:nvPr>
        </p:nvSpPr>
        <p:spPr>
          <a:xfrm>
            <a:off x="2173750" y="1946175"/>
            <a:ext cx="4765800" cy="839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s" sz="3600">
                <a:solidFill>
                  <a:srgbClr val="161234"/>
                </a:solidFill>
                <a:latin typeface="Roboto"/>
                <a:ea typeface="Roboto"/>
                <a:cs typeface="Roboto"/>
                <a:sym typeface="Roboto"/>
              </a:rPr>
              <a:t>SQL INJECTIONS</a:t>
            </a:r>
            <a:endParaRPr b="1" sz="3600">
              <a:latin typeface="Roboto"/>
              <a:ea typeface="Roboto"/>
              <a:cs typeface="Roboto"/>
              <a:sym typeface="Robo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 name="Shape 432"/>
        <p:cNvGrpSpPr/>
        <p:nvPr/>
      </p:nvGrpSpPr>
      <p:grpSpPr>
        <a:xfrm>
          <a:off x="0" y="0"/>
          <a:ext cx="0" cy="0"/>
          <a:chOff x="0" y="0"/>
          <a:chExt cx="0" cy="0"/>
        </a:xfrm>
      </p:grpSpPr>
      <p:sp>
        <p:nvSpPr>
          <p:cNvPr id="433" name="Google Shape;433;p34"/>
          <p:cNvSpPr txBox="1"/>
          <p:nvPr>
            <p:ph type="ctrTitle"/>
          </p:nvPr>
        </p:nvSpPr>
        <p:spPr>
          <a:xfrm>
            <a:off x="491625" y="644550"/>
            <a:ext cx="8013300" cy="606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Edit Profile and SQLI attacks</a:t>
            </a:r>
            <a:endParaRPr/>
          </a:p>
        </p:txBody>
      </p:sp>
      <p:sp>
        <p:nvSpPr>
          <p:cNvPr id="434" name="Google Shape;434;p34"/>
          <p:cNvSpPr txBox="1"/>
          <p:nvPr/>
        </p:nvSpPr>
        <p:spPr>
          <a:xfrm>
            <a:off x="4377450" y="1314525"/>
            <a:ext cx="3846900" cy="34608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rgbClr val="F3F3F3"/>
              </a:buClr>
              <a:buSzPts val="1400"/>
              <a:buFont typeface="Roboto Light"/>
              <a:buChar char="-"/>
            </a:pPr>
            <a:r>
              <a:rPr lang="es">
                <a:solidFill>
                  <a:srgbClr val="F3F3F3"/>
                </a:solidFill>
                <a:latin typeface="Roboto Light"/>
                <a:ea typeface="Roboto Light"/>
                <a:cs typeface="Roboto Light"/>
                <a:sym typeface="Roboto Light"/>
              </a:rPr>
              <a:t>Users can edit their profiles after logging in.</a:t>
            </a:r>
            <a:endParaRPr>
              <a:solidFill>
                <a:srgbClr val="F3F3F3"/>
              </a:solidFill>
              <a:latin typeface="Roboto Light"/>
              <a:ea typeface="Roboto Light"/>
              <a:cs typeface="Roboto Light"/>
              <a:sym typeface="Roboto Light"/>
            </a:endParaRPr>
          </a:p>
          <a:p>
            <a:pPr indent="-317500" lvl="0" marL="457200" rtl="0" algn="l">
              <a:spcBef>
                <a:spcPts val="1000"/>
              </a:spcBef>
              <a:spcAft>
                <a:spcPts val="0"/>
              </a:spcAft>
              <a:buClr>
                <a:srgbClr val="F3F3F3"/>
              </a:buClr>
              <a:buSzPts val="1400"/>
              <a:buFont typeface="Roboto Light"/>
              <a:buChar char="-"/>
            </a:pPr>
            <a:r>
              <a:rPr lang="es">
                <a:solidFill>
                  <a:srgbClr val="F3F3F3"/>
                </a:solidFill>
                <a:latin typeface="Roboto Light"/>
                <a:ea typeface="Roboto Light"/>
                <a:cs typeface="Roboto Light"/>
                <a:sym typeface="Roboto Light"/>
              </a:rPr>
              <a:t>An attacker might decide to use these fields here to </a:t>
            </a:r>
            <a:r>
              <a:rPr lang="es">
                <a:solidFill>
                  <a:srgbClr val="FF0000"/>
                </a:solidFill>
                <a:latin typeface="Roboto Light"/>
                <a:ea typeface="Roboto Light"/>
                <a:cs typeface="Roboto Light"/>
                <a:sym typeface="Roboto Light"/>
              </a:rPr>
              <a:t>execute SQLI attacks, damaging our database</a:t>
            </a:r>
            <a:r>
              <a:rPr lang="es">
                <a:solidFill>
                  <a:srgbClr val="F3F3F3"/>
                </a:solidFill>
                <a:latin typeface="Roboto Light"/>
                <a:ea typeface="Roboto Light"/>
                <a:cs typeface="Roboto Light"/>
                <a:sym typeface="Roboto Light"/>
              </a:rPr>
              <a:t>.</a:t>
            </a:r>
            <a:endParaRPr>
              <a:solidFill>
                <a:srgbClr val="F3F3F3"/>
              </a:solidFill>
              <a:latin typeface="Roboto Light"/>
              <a:ea typeface="Roboto Light"/>
              <a:cs typeface="Roboto Light"/>
              <a:sym typeface="Roboto Light"/>
            </a:endParaRPr>
          </a:p>
          <a:p>
            <a:pPr indent="-317500" lvl="0" marL="457200" rtl="0" algn="l">
              <a:spcBef>
                <a:spcPts val="1000"/>
              </a:spcBef>
              <a:spcAft>
                <a:spcPts val="0"/>
              </a:spcAft>
              <a:buClr>
                <a:srgbClr val="F3F3F3"/>
              </a:buClr>
              <a:buSzPts val="1400"/>
              <a:buFont typeface="Roboto Light"/>
              <a:buChar char="-"/>
            </a:pPr>
            <a:r>
              <a:rPr lang="es">
                <a:solidFill>
                  <a:srgbClr val="F3F3F3"/>
                </a:solidFill>
                <a:latin typeface="Roboto Light"/>
                <a:ea typeface="Roboto Light"/>
                <a:cs typeface="Roboto Light"/>
                <a:sym typeface="Roboto Light"/>
              </a:rPr>
              <a:t>What provisions have we made to defend against the attacks?</a:t>
            </a:r>
            <a:endParaRPr>
              <a:solidFill>
                <a:srgbClr val="F3F3F3"/>
              </a:solidFill>
              <a:latin typeface="Roboto Light"/>
              <a:ea typeface="Roboto Light"/>
              <a:cs typeface="Roboto Light"/>
              <a:sym typeface="Roboto Light"/>
            </a:endParaRPr>
          </a:p>
          <a:p>
            <a:pPr indent="-317500" lvl="0" marL="914400" rtl="0" algn="l">
              <a:spcBef>
                <a:spcPts val="1000"/>
              </a:spcBef>
              <a:spcAft>
                <a:spcPts val="0"/>
              </a:spcAft>
              <a:buClr>
                <a:srgbClr val="F3F3F3"/>
              </a:buClr>
              <a:buSzPts val="1400"/>
              <a:buFont typeface="Roboto"/>
              <a:buAutoNum type="arabicPeriod"/>
            </a:pPr>
            <a:r>
              <a:rPr b="1" lang="es">
                <a:solidFill>
                  <a:srgbClr val="F3F3F3"/>
                </a:solidFill>
                <a:latin typeface="Roboto"/>
                <a:ea typeface="Roboto"/>
                <a:cs typeface="Roboto"/>
                <a:sym typeface="Roboto"/>
              </a:rPr>
              <a:t>Limit application privileges</a:t>
            </a:r>
            <a:endParaRPr b="1">
              <a:solidFill>
                <a:srgbClr val="F3F3F3"/>
              </a:solidFill>
              <a:latin typeface="Roboto"/>
              <a:ea typeface="Roboto"/>
              <a:cs typeface="Roboto"/>
              <a:sym typeface="Roboto"/>
            </a:endParaRPr>
          </a:p>
          <a:p>
            <a:pPr indent="-317500" lvl="0" marL="914400" rtl="0" algn="l">
              <a:spcBef>
                <a:spcPts val="0"/>
              </a:spcBef>
              <a:spcAft>
                <a:spcPts val="0"/>
              </a:spcAft>
              <a:buClr>
                <a:srgbClr val="F3F3F3"/>
              </a:buClr>
              <a:buSzPts val="1400"/>
              <a:buFont typeface="Roboto"/>
              <a:buAutoNum type="arabicPeriod"/>
            </a:pPr>
            <a:r>
              <a:rPr b="1" lang="es">
                <a:solidFill>
                  <a:srgbClr val="F3F3F3"/>
                </a:solidFill>
                <a:latin typeface="Roboto"/>
                <a:ea typeface="Roboto"/>
                <a:cs typeface="Roboto"/>
                <a:sym typeface="Roboto"/>
              </a:rPr>
              <a:t>Run prepared statements natively</a:t>
            </a:r>
            <a:endParaRPr b="1">
              <a:solidFill>
                <a:srgbClr val="F3F3F3"/>
              </a:solidFill>
              <a:latin typeface="Roboto"/>
              <a:ea typeface="Roboto"/>
              <a:cs typeface="Roboto"/>
              <a:sym typeface="Roboto"/>
            </a:endParaRPr>
          </a:p>
          <a:p>
            <a:pPr indent="-317500" lvl="0" marL="914400" rtl="0" algn="l">
              <a:spcBef>
                <a:spcPts val="0"/>
              </a:spcBef>
              <a:spcAft>
                <a:spcPts val="0"/>
              </a:spcAft>
              <a:buClr>
                <a:srgbClr val="F3F3F3"/>
              </a:buClr>
              <a:buSzPts val="1400"/>
              <a:buFont typeface="Roboto"/>
              <a:buAutoNum type="arabicPeriod"/>
            </a:pPr>
            <a:r>
              <a:rPr b="1" lang="es">
                <a:solidFill>
                  <a:srgbClr val="F3F3F3"/>
                </a:solidFill>
                <a:latin typeface="Roboto"/>
                <a:ea typeface="Roboto"/>
                <a:cs typeface="Roboto"/>
                <a:sym typeface="Roboto"/>
              </a:rPr>
              <a:t>Regex validations</a:t>
            </a:r>
            <a:endParaRPr b="1">
              <a:solidFill>
                <a:srgbClr val="F3F3F3"/>
              </a:solidFill>
              <a:latin typeface="Roboto"/>
              <a:ea typeface="Roboto"/>
              <a:cs typeface="Roboto"/>
              <a:sym typeface="Roboto"/>
            </a:endParaRPr>
          </a:p>
          <a:p>
            <a:pPr indent="-317500" lvl="0" marL="914400" rtl="0" algn="l">
              <a:spcBef>
                <a:spcPts val="0"/>
              </a:spcBef>
              <a:spcAft>
                <a:spcPts val="0"/>
              </a:spcAft>
              <a:buClr>
                <a:srgbClr val="F3F3F3"/>
              </a:buClr>
              <a:buSzPts val="1400"/>
              <a:buFont typeface="Roboto"/>
              <a:buAutoNum type="arabicPeriod"/>
            </a:pPr>
            <a:r>
              <a:rPr b="1" lang="es">
                <a:solidFill>
                  <a:srgbClr val="F3F3F3"/>
                </a:solidFill>
                <a:latin typeface="Roboto"/>
                <a:ea typeface="Roboto"/>
                <a:cs typeface="Roboto"/>
                <a:sym typeface="Roboto"/>
              </a:rPr>
              <a:t>Prepared statements</a:t>
            </a:r>
            <a:endParaRPr b="1">
              <a:solidFill>
                <a:srgbClr val="F3F3F3"/>
              </a:solidFill>
              <a:latin typeface="Roboto"/>
              <a:ea typeface="Roboto"/>
              <a:cs typeface="Roboto"/>
              <a:sym typeface="Roboto"/>
            </a:endParaRPr>
          </a:p>
        </p:txBody>
      </p:sp>
      <p:pic>
        <p:nvPicPr>
          <p:cNvPr id="435" name="Google Shape;435;p34"/>
          <p:cNvPicPr preferRelativeResize="0"/>
          <p:nvPr/>
        </p:nvPicPr>
        <p:blipFill>
          <a:blip r:embed="rId3">
            <a:alphaModFix/>
          </a:blip>
          <a:stretch>
            <a:fillRect/>
          </a:stretch>
        </p:blipFill>
        <p:spPr>
          <a:xfrm>
            <a:off x="491625" y="1251150"/>
            <a:ext cx="3275366" cy="35875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sp>
        <p:nvSpPr>
          <p:cNvPr id="440" name="Google Shape;440;p35"/>
          <p:cNvSpPr txBox="1"/>
          <p:nvPr>
            <p:ph type="ctrTitle"/>
          </p:nvPr>
        </p:nvSpPr>
        <p:spPr>
          <a:xfrm>
            <a:off x="491625" y="644550"/>
            <a:ext cx="8013300" cy="606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Account Permissions</a:t>
            </a:r>
            <a:endParaRPr/>
          </a:p>
        </p:txBody>
      </p:sp>
      <p:pic>
        <p:nvPicPr>
          <p:cNvPr id="441" name="Google Shape;441;p35"/>
          <p:cNvPicPr preferRelativeResize="0"/>
          <p:nvPr/>
        </p:nvPicPr>
        <p:blipFill>
          <a:blip r:embed="rId3">
            <a:alphaModFix/>
          </a:blip>
          <a:stretch>
            <a:fillRect/>
          </a:stretch>
        </p:blipFill>
        <p:spPr>
          <a:xfrm>
            <a:off x="417725" y="1294700"/>
            <a:ext cx="5408224" cy="3022849"/>
          </a:xfrm>
          <a:prstGeom prst="rect">
            <a:avLst/>
          </a:prstGeom>
          <a:noFill/>
          <a:ln>
            <a:noFill/>
          </a:ln>
        </p:spPr>
      </p:pic>
      <p:sp>
        <p:nvSpPr>
          <p:cNvPr id="442" name="Google Shape;442;p35"/>
          <p:cNvSpPr/>
          <p:nvPr/>
        </p:nvSpPr>
        <p:spPr>
          <a:xfrm>
            <a:off x="3491600" y="1426000"/>
            <a:ext cx="1265400" cy="1476300"/>
          </a:xfrm>
          <a:prstGeom prst="roundRect">
            <a:avLst>
              <a:gd fmla="val 16667" name="adj"/>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35"/>
          <p:cNvSpPr/>
          <p:nvPr/>
        </p:nvSpPr>
        <p:spPr>
          <a:xfrm>
            <a:off x="491625" y="1673650"/>
            <a:ext cx="1265400" cy="657300"/>
          </a:xfrm>
          <a:prstGeom prst="roundRect">
            <a:avLst>
              <a:gd fmla="val 16667" name="adj"/>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35"/>
          <p:cNvSpPr txBox="1"/>
          <p:nvPr/>
        </p:nvSpPr>
        <p:spPr>
          <a:xfrm>
            <a:off x="5981175" y="1845875"/>
            <a:ext cx="2905800" cy="231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solidFill>
                  <a:srgbClr val="FFFFFF"/>
                </a:solidFill>
                <a:highlight>
                  <a:srgbClr val="980000"/>
                </a:highlight>
                <a:latin typeface="Roboto Light"/>
                <a:ea typeface="Roboto Light"/>
                <a:cs typeface="Roboto Light"/>
                <a:sym typeface="Roboto Light"/>
              </a:rPr>
              <a:t>SQLI attacks aren’t stopped through this, but they are limited because some permissions are disabled, such as:</a:t>
            </a:r>
            <a:endParaRPr>
              <a:solidFill>
                <a:srgbClr val="FFFFFF"/>
              </a:solidFill>
              <a:highlight>
                <a:srgbClr val="980000"/>
              </a:highlight>
              <a:latin typeface="Roboto Light"/>
              <a:ea typeface="Roboto Light"/>
              <a:cs typeface="Roboto Light"/>
              <a:sym typeface="Roboto Light"/>
            </a:endParaRPr>
          </a:p>
          <a:p>
            <a:pPr indent="0" lvl="0" marL="0" rtl="0" algn="l">
              <a:spcBef>
                <a:spcPts val="0"/>
              </a:spcBef>
              <a:spcAft>
                <a:spcPts val="0"/>
              </a:spcAft>
              <a:buNone/>
            </a:pPr>
            <a:r>
              <a:t/>
            </a:r>
            <a:endParaRPr>
              <a:solidFill>
                <a:srgbClr val="FFFFFF"/>
              </a:solidFill>
              <a:highlight>
                <a:srgbClr val="980000"/>
              </a:highlight>
              <a:latin typeface="Roboto Light"/>
              <a:ea typeface="Roboto Light"/>
              <a:cs typeface="Roboto Light"/>
              <a:sym typeface="Roboto Light"/>
            </a:endParaRPr>
          </a:p>
          <a:p>
            <a:pPr indent="-317500" lvl="0" marL="457200" rtl="0" algn="l">
              <a:spcBef>
                <a:spcPts val="0"/>
              </a:spcBef>
              <a:spcAft>
                <a:spcPts val="0"/>
              </a:spcAft>
              <a:buClr>
                <a:srgbClr val="FFFFFF"/>
              </a:buClr>
              <a:buSzPts val="1400"/>
              <a:buFont typeface="Roboto Light"/>
              <a:buChar char="●"/>
            </a:pPr>
            <a:r>
              <a:rPr lang="es">
                <a:solidFill>
                  <a:srgbClr val="FFFFFF"/>
                </a:solidFill>
                <a:highlight>
                  <a:srgbClr val="980000"/>
                </a:highlight>
                <a:latin typeface="Roboto Light"/>
                <a:ea typeface="Roboto Light"/>
                <a:cs typeface="Roboto Light"/>
                <a:sym typeface="Roboto Light"/>
              </a:rPr>
              <a:t>Creating tables/databases</a:t>
            </a:r>
            <a:endParaRPr>
              <a:solidFill>
                <a:srgbClr val="FFFFFF"/>
              </a:solidFill>
              <a:highlight>
                <a:srgbClr val="980000"/>
              </a:highlight>
              <a:latin typeface="Roboto Light"/>
              <a:ea typeface="Roboto Light"/>
              <a:cs typeface="Roboto Light"/>
              <a:sym typeface="Roboto Light"/>
            </a:endParaRPr>
          </a:p>
          <a:p>
            <a:pPr indent="-317500" lvl="0" marL="457200" rtl="0" algn="l">
              <a:spcBef>
                <a:spcPts val="0"/>
              </a:spcBef>
              <a:spcAft>
                <a:spcPts val="0"/>
              </a:spcAft>
              <a:buClr>
                <a:srgbClr val="FFFFFF"/>
              </a:buClr>
              <a:buSzPts val="1400"/>
              <a:buFont typeface="Roboto Light"/>
              <a:buChar char="●"/>
            </a:pPr>
            <a:r>
              <a:rPr lang="es">
                <a:solidFill>
                  <a:srgbClr val="FFFFFF"/>
                </a:solidFill>
                <a:highlight>
                  <a:srgbClr val="980000"/>
                </a:highlight>
                <a:latin typeface="Roboto Light"/>
                <a:ea typeface="Roboto Light"/>
                <a:cs typeface="Roboto Light"/>
                <a:sym typeface="Roboto Light"/>
              </a:rPr>
              <a:t>Viewing tables/databases</a:t>
            </a:r>
            <a:endParaRPr>
              <a:solidFill>
                <a:srgbClr val="FFFFFF"/>
              </a:solidFill>
              <a:highlight>
                <a:srgbClr val="980000"/>
              </a:highlight>
              <a:latin typeface="Roboto Light"/>
              <a:ea typeface="Roboto Light"/>
              <a:cs typeface="Roboto Light"/>
              <a:sym typeface="Roboto Light"/>
            </a:endParaRPr>
          </a:p>
          <a:p>
            <a:pPr indent="-317500" lvl="0" marL="457200" rtl="0" algn="l">
              <a:spcBef>
                <a:spcPts val="0"/>
              </a:spcBef>
              <a:spcAft>
                <a:spcPts val="0"/>
              </a:spcAft>
              <a:buClr>
                <a:srgbClr val="FFFFFF"/>
              </a:buClr>
              <a:buSzPts val="1400"/>
              <a:buFont typeface="Roboto Light"/>
              <a:buChar char="●"/>
            </a:pPr>
            <a:r>
              <a:rPr lang="es">
                <a:solidFill>
                  <a:srgbClr val="FFFFFF"/>
                </a:solidFill>
                <a:highlight>
                  <a:srgbClr val="980000"/>
                </a:highlight>
                <a:latin typeface="Roboto Light"/>
                <a:ea typeface="Roboto Light"/>
                <a:cs typeface="Roboto Light"/>
                <a:sym typeface="Roboto Light"/>
              </a:rPr>
              <a:t>Dropping tables/databases</a:t>
            </a:r>
            <a:endParaRPr>
              <a:solidFill>
                <a:srgbClr val="FFFFFF"/>
              </a:solidFill>
              <a:highlight>
                <a:srgbClr val="980000"/>
              </a:highlight>
              <a:latin typeface="Roboto Light"/>
              <a:ea typeface="Roboto Light"/>
              <a:cs typeface="Roboto Light"/>
              <a:sym typeface="Roboto Light"/>
            </a:endParaRPr>
          </a:p>
          <a:p>
            <a:pPr indent="-317500" lvl="0" marL="457200" rtl="0" algn="l">
              <a:spcBef>
                <a:spcPts val="0"/>
              </a:spcBef>
              <a:spcAft>
                <a:spcPts val="0"/>
              </a:spcAft>
              <a:buClr>
                <a:srgbClr val="FFFFFF"/>
              </a:buClr>
              <a:buSzPts val="1400"/>
              <a:buFont typeface="Roboto Light"/>
              <a:buChar char="●"/>
            </a:pPr>
            <a:r>
              <a:rPr lang="es">
                <a:solidFill>
                  <a:srgbClr val="FFFFFF"/>
                </a:solidFill>
                <a:highlight>
                  <a:srgbClr val="980000"/>
                </a:highlight>
                <a:latin typeface="Roboto Light"/>
                <a:ea typeface="Roboto Light"/>
                <a:cs typeface="Roboto Light"/>
                <a:sym typeface="Roboto Light"/>
              </a:rPr>
              <a:t>Executing procedures and routines</a:t>
            </a:r>
            <a:endParaRPr>
              <a:solidFill>
                <a:srgbClr val="FFFFFF"/>
              </a:solidFill>
              <a:highlight>
                <a:srgbClr val="980000"/>
              </a:highlight>
              <a:latin typeface="Roboto Light"/>
              <a:ea typeface="Roboto Light"/>
              <a:cs typeface="Roboto Light"/>
              <a:sym typeface="Roboto Light"/>
            </a:endParaRPr>
          </a:p>
        </p:txBody>
      </p:sp>
      <p:cxnSp>
        <p:nvCxnSpPr>
          <p:cNvPr id="445" name="Google Shape;445;p35"/>
          <p:cNvCxnSpPr/>
          <p:nvPr/>
        </p:nvCxnSpPr>
        <p:spPr>
          <a:xfrm rot="10800000">
            <a:off x="4915450" y="2285375"/>
            <a:ext cx="976200" cy="65700"/>
          </a:xfrm>
          <a:prstGeom prst="straightConnector1">
            <a:avLst/>
          </a:prstGeom>
          <a:noFill/>
          <a:ln cap="flat" cmpd="sng" w="9525">
            <a:solidFill>
              <a:srgbClr val="FF0000"/>
            </a:solidFill>
            <a:prstDash val="solid"/>
            <a:round/>
            <a:headEnd len="med" w="med" type="none"/>
            <a:tailEnd len="med" w="med" type="triangle"/>
          </a:ln>
        </p:spPr>
      </p:cxnSp>
      <p:cxnSp>
        <p:nvCxnSpPr>
          <p:cNvPr id="446" name="Google Shape;446;p35"/>
          <p:cNvCxnSpPr/>
          <p:nvPr/>
        </p:nvCxnSpPr>
        <p:spPr>
          <a:xfrm rot="10800000">
            <a:off x="2077050" y="2105025"/>
            <a:ext cx="3806400" cy="336300"/>
          </a:xfrm>
          <a:prstGeom prst="straightConnector1">
            <a:avLst/>
          </a:prstGeom>
          <a:noFill/>
          <a:ln cap="flat" cmpd="sng" w="9525">
            <a:solidFill>
              <a:srgbClr val="FF0000"/>
            </a:solidFill>
            <a:prstDash val="solid"/>
            <a:round/>
            <a:headEnd len="med" w="med" type="none"/>
            <a:tailEnd len="med" w="med" type="triangle"/>
          </a:ln>
        </p:spPr>
      </p:cxn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 name="Shape 450"/>
        <p:cNvGrpSpPr/>
        <p:nvPr/>
      </p:nvGrpSpPr>
      <p:grpSpPr>
        <a:xfrm>
          <a:off x="0" y="0"/>
          <a:ext cx="0" cy="0"/>
          <a:chOff x="0" y="0"/>
          <a:chExt cx="0" cy="0"/>
        </a:xfrm>
      </p:grpSpPr>
      <p:sp>
        <p:nvSpPr>
          <p:cNvPr id="451" name="Google Shape;451;p36"/>
          <p:cNvSpPr txBox="1"/>
          <p:nvPr>
            <p:ph type="ctrTitle"/>
          </p:nvPr>
        </p:nvSpPr>
        <p:spPr>
          <a:xfrm>
            <a:off x="491625" y="644550"/>
            <a:ext cx="8013300" cy="606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DBAccess</a:t>
            </a:r>
            <a:endParaRPr/>
          </a:p>
        </p:txBody>
      </p:sp>
      <p:pic>
        <p:nvPicPr>
          <p:cNvPr id="452" name="Google Shape;452;p36"/>
          <p:cNvPicPr preferRelativeResize="0"/>
          <p:nvPr/>
        </p:nvPicPr>
        <p:blipFill>
          <a:blip r:embed="rId3">
            <a:alphaModFix/>
          </a:blip>
          <a:stretch>
            <a:fillRect/>
          </a:stretch>
        </p:blipFill>
        <p:spPr>
          <a:xfrm>
            <a:off x="3234701" y="1509675"/>
            <a:ext cx="5706825" cy="3018775"/>
          </a:xfrm>
          <a:prstGeom prst="rect">
            <a:avLst/>
          </a:prstGeom>
          <a:noFill/>
          <a:ln>
            <a:noFill/>
          </a:ln>
        </p:spPr>
      </p:pic>
      <p:sp>
        <p:nvSpPr>
          <p:cNvPr id="453" name="Google Shape;453;p36"/>
          <p:cNvSpPr/>
          <p:nvPr/>
        </p:nvSpPr>
        <p:spPr>
          <a:xfrm>
            <a:off x="3804550" y="2269675"/>
            <a:ext cx="4919100" cy="762000"/>
          </a:xfrm>
          <a:prstGeom prst="roundRect">
            <a:avLst>
              <a:gd fmla="val 16667" name="adj"/>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36"/>
          <p:cNvSpPr txBox="1"/>
          <p:nvPr/>
        </p:nvSpPr>
        <p:spPr>
          <a:xfrm>
            <a:off x="737750" y="1915000"/>
            <a:ext cx="1757700" cy="76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solidFill>
                  <a:srgbClr val="FFFFFF"/>
                </a:solidFill>
                <a:highlight>
                  <a:srgbClr val="980000"/>
                </a:highlight>
                <a:latin typeface="Roboto Light"/>
                <a:ea typeface="Roboto Light"/>
                <a:cs typeface="Roboto Light"/>
                <a:sym typeface="Roboto Light"/>
              </a:rPr>
              <a:t>Forces prepared statements to run in native mode.</a:t>
            </a:r>
            <a:endParaRPr>
              <a:solidFill>
                <a:srgbClr val="FFFFFF"/>
              </a:solidFill>
              <a:highlight>
                <a:srgbClr val="980000"/>
              </a:highlight>
              <a:latin typeface="Roboto Light"/>
              <a:ea typeface="Roboto Light"/>
              <a:cs typeface="Roboto Light"/>
              <a:sym typeface="Roboto Light"/>
            </a:endParaRPr>
          </a:p>
        </p:txBody>
      </p:sp>
      <p:cxnSp>
        <p:nvCxnSpPr>
          <p:cNvPr id="455" name="Google Shape;455;p36"/>
          <p:cNvCxnSpPr/>
          <p:nvPr/>
        </p:nvCxnSpPr>
        <p:spPr>
          <a:xfrm>
            <a:off x="2495450" y="2351075"/>
            <a:ext cx="1181400" cy="1641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19"/>
          <p:cNvSpPr txBox="1"/>
          <p:nvPr>
            <p:ph type="ctrTitle"/>
          </p:nvPr>
        </p:nvSpPr>
        <p:spPr>
          <a:xfrm>
            <a:off x="4893700" y="1737500"/>
            <a:ext cx="3530400" cy="606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sz="3000"/>
              <a:t>OUR WEBSITE</a:t>
            </a:r>
            <a:endParaRPr sz="3000"/>
          </a:p>
        </p:txBody>
      </p:sp>
      <p:sp>
        <p:nvSpPr>
          <p:cNvPr id="211" name="Google Shape;211;p19"/>
          <p:cNvSpPr txBox="1"/>
          <p:nvPr>
            <p:ph idx="1" type="subTitle"/>
          </p:nvPr>
        </p:nvSpPr>
        <p:spPr>
          <a:xfrm>
            <a:off x="4893700" y="2441575"/>
            <a:ext cx="3457500" cy="1892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t>Join us at Club Sticker with loud stickers that speak to your wallet. Once you drink the Kool-aid, you’ll be wanting to add more to your tab.</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s"/>
              <a:t>Club Sticker is a website that features many stickers all at a low price. Logged in users may contribute to the club by adding their own uploaded artwork and even get paid for it! </a:t>
            </a:r>
            <a:endParaRPr/>
          </a:p>
          <a:p>
            <a:pPr indent="0" lvl="0" marL="0" rtl="0" algn="l">
              <a:spcBef>
                <a:spcPts val="0"/>
              </a:spcBef>
              <a:spcAft>
                <a:spcPts val="0"/>
              </a:spcAft>
              <a:buNone/>
            </a:pPr>
            <a:r>
              <a:t/>
            </a:r>
            <a:endParaRPr/>
          </a:p>
        </p:txBody>
      </p:sp>
      <p:cxnSp>
        <p:nvCxnSpPr>
          <p:cNvPr id="212" name="Google Shape;212;p19"/>
          <p:cNvCxnSpPr/>
          <p:nvPr/>
        </p:nvCxnSpPr>
        <p:spPr>
          <a:xfrm>
            <a:off x="4969825" y="2283850"/>
            <a:ext cx="4448400" cy="0"/>
          </a:xfrm>
          <a:prstGeom prst="straightConnector1">
            <a:avLst/>
          </a:prstGeom>
          <a:noFill/>
          <a:ln cap="flat" cmpd="sng" w="9525">
            <a:solidFill>
              <a:schemeClr val="accent1"/>
            </a:solidFill>
            <a:prstDash val="solid"/>
            <a:round/>
            <a:headEnd len="med" w="med" type="none"/>
            <a:tailEnd len="med" w="med" type="none"/>
          </a:ln>
        </p:spPr>
      </p:cxnSp>
      <p:pic>
        <p:nvPicPr>
          <p:cNvPr id="213" name="Google Shape;213;p19"/>
          <p:cNvPicPr preferRelativeResize="0"/>
          <p:nvPr/>
        </p:nvPicPr>
        <p:blipFill>
          <a:blip r:embed="rId3">
            <a:alphaModFix/>
          </a:blip>
          <a:stretch>
            <a:fillRect/>
          </a:stretch>
        </p:blipFill>
        <p:spPr>
          <a:xfrm>
            <a:off x="788698" y="2116026"/>
            <a:ext cx="3511052" cy="1420499"/>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 name="Shape 459"/>
        <p:cNvGrpSpPr/>
        <p:nvPr/>
      </p:nvGrpSpPr>
      <p:grpSpPr>
        <a:xfrm>
          <a:off x="0" y="0"/>
          <a:ext cx="0" cy="0"/>
          <a:chOff x="0" y="0"/>
          <a:chExt cx="0" cy="0"/>
        </a:xfrm>
      </p:grpSpPr>
      <p:sp>
        <p:nvSpPr>
          <p:cNvPr id="460" name="Google Shape;460;p37"/>
          <p:cNvSpPr txBox="1"/>
          <p:nvPr>
            <p:ph type="ctrTitle"/>
          </p:nvPr>
        </p:nvSpPr>
        <p:spPr>
          <a:xfrm>
            <a:off x="491625" y="644550"/>
            <a:ext cx="8013300" cy="606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Regex Validation</a:t>
            </a:r>
            <a:endParaRPr/>
          </a:p>
        </p:txBody>
      </p:sp>
      <p:pic>
        <p:nvPicPr>
          <p:cNvPr id="461" name="Google Shape;461;p37"/>
          <p:cNvPicPr preferRelativeResize="0"/>
          <p:nvPr/>
        </p:nvPicPr>
        <p:blipFill>
          <a:blip r:embed="rId3">
            <a:alphaModFix/>
          </a:blip>
          <a:stretch>
            <a:fillRect/>
          </a:stretch>
        </p:blipFill>
        <p:spPr>
          <a:xfrm>
            <a:off x="609600" y="1860750"/>
            <a:ext cx="4568925" cy="1947875"/>
          </a:xfrm>
          <a:prstGeom prst="rect">
            <a:avLst/>
          </a:prstGeom>
          <a:noFill/>
          <a:ln>
            <a:noFill/>
          </a:ln>
        </p:spPr>
      </p:pic>
      <p:pic>
        <p:nvPicPr>
          <p:cNvPr id="462" name="Google Shape;462;p37"/>
          <p:cNvPicPr preferRelativeResize="0"/>
          <p:nvPr/>
        </p:nvPicPr>
        <p:blipFill>
          <a:blip r:embed="rId4">
            <a:alphaModFix/>
          </a:blip>
          <a:stretch>
            <a:fillRect/>
          </a:stretch>
        </p:blipFill>
        <p:spPr>
          <a:xfrm>
            <a:off x="609600" y="3895725"/>
            <a:ext cx="4842776" cy="889000"/>
          </a:xfrm>
          <a:prstGeom prst="rect">
            <a:avLst/>
          </a:prstGeom>
          <a:noFill/>
          <a:ln>
            <a:noFill/>
          </a:ln>
        </p:spPr>
      </p:pic>
      <p:sp>
        <p:nvSpPr>
          <p:cNvPr id="463" name="Google Shape;463;p37"/>
          <p:cNvSpPr txBox="1"/>
          <p:nvPr/>
        </p:nvSpPr>
        <p:spPr>
          <a:xfrm>
            <a:off x="5652900" y="3420825"/>
            <a:ext cx="2787000" cy="7893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rPr lang="es">
                <a:solidFill>
                  <a:srgbClr val="FFFFFF"/>
                </a:solidFill>
                <a:highlight>
                  <a:srgbClr val="980000"/>
                </a:highlight>
                <a:latin typeface="Roboto Light"/>
                <a:ea typeface="Roboto Light"/>
                <a:cs typeface="Roboto Light"/>
                <a:sym typeface="Roboto Light"/>
              </a:rPr>
              <a:t>cannot contain symbols in succession, disabling “--” (i.e. comment symbol)</a:t>
            </a:r>
            <a:endParaRPr>
              <a:solidFill>
                <a:srgbClr val="FFFFFF"/>
              </a:solidFill>
              <a:highlight>
                <a:srgbClr val="980000"/>
              </a:highlight>
              <a:latin typeface="Roboto Light"/>
              <a:ea typeface="Roboto Light"/>
              <a:cs typeface="Roboto Light"/>
              <a:sym typeface="Roboto Light"/>
            </a:endParaRPr>
          </a:p>
          <a:p>
            <a:pPr indent="0" lvl="0" marL="0" rtl="0" algn="l">
              <a:spcBef>
                <a:spcPts val="0"/>
              </a:spcBef>
              <a:spcAft>
                <a:spcPts val="0"/>
              </a:spcAft>
              <a:buNone/>
            </a:pPr>
            <a:r>
              <a:t/>
            </a:r>
            <a:endParaRPr>
              <a:solidFill>
                <a:srgbClr val="FFFFFF"/>
              </a:solidFill>
              <a:highlight>
                <a:srgbClr val="980000"/>
              </a:highlight>
              <a:latin typeface="Roboto Light"/>
              <a:ea typeface="Roboto Light"/>
              <a:cs typeface="Roboto Light"/>
              <a:sym typeface="Roboto Light"/>
            </a:endParaRPr>
          </a:p>
          <a:p>
            <a:pPr indent="0" lvl="0" marL="0" rtl="0" algn="l">
              <a:spcBef>
                <a:spcPts val="0"/>
              </a:spcBef>
              <a:spcAft>
                <a:spcPts val="0"/>
              </a:spcAft>
              <a:buNone/>
            </a:pPr>
            <a:r>
              <a:t/>
            </a:r>
            <a:endParaRPr>
              <a:solidFill>
                <a:srgbClr val="FFFFFF"/>
              </a:solidFill>
              <a:highlight>
                <a:srgbClr val="980000"/>
              </a:highlight>
              <a:latin typeface="Roboto Light"/>
              <a:ea typeface="Roboto Light"/>
              <a:cs typeface="Roboto Light"/>
              <a:sym typeface="Roboto Light"/>
            </a:endParaRPr>
          </a:p>
        </p:txBody>
      </p:sp>
      <p:sp>
        <p:nvSpPr>
          <p:cNvPr id="464" name="Google Shape;464;p37"/>
          <p:cNvSpPr/>
          <p:nvPr/>
        </p:nvSpPr>
        <p:spPr>
          <a:xfrm>
            <a:off x="736425" y="2235150"/>
            <a:ext cx="4163400" cy="331800"/>
          </a:xfrm>
          <a:prstGeom prst="roundRect">
            <a:avLst>
              <a:gd fmla="val 16667" name="adj"/>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37"/>
          <p:cNvSpPr txBox="1"/>
          <p:nvPr/>
        </p:nvSpPr>
        <p:spPr>
          <a:xfrm>
            <a:off x="6131400" y="2338200"/>
            <a:ext cx="1830000" cy="78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solidFill>
                  <a:srgbClr val="FFFFFF"/>
                </a:solidFill>
                <a:highlight>
                  <a:srgbClr val="980000"/>
                </a:highlight>
                <a:latin typeface="Roboto Light"/>
                <a:ea typeface="Roboto Light"/>
                <a:cs typeface="Roboto Light"/>
                <a:sym typeface="Roboto Light"/>
              </a:rPr>
              <a:t>Disables symbols like semicolons and hashtags.</a:t>
            </a:r>
            <a:endParaRPr>
              <a:solidFill>
                <a:srgbClr val="FFFFFF"/>
              </a:solidFill>
              <a:highlight>
                <a:srgbClr val="980000"/>
              </a:highlight>
              <a:latin typeface="Roboto Light"/>
              <a:ea typeface="Roboto Light"/>
              <a:cs typeface="Roboto Light"/>
              <a:sym typeface="Roboto Light"/>
            </a:endParaRPr>
          </a:p>
          <a:p>
            <a:pPr indent="0" lvl="0" marL="0" rtl="0" algn="l">
              <a:spcBef>
                <a:spcPts val="0"/>
              </a:spcBef>
              <a:spcAft>
                <a:spcPts val="0"/>
              </a:spcAft>
              <a:buNone/>
            </a:pPr>
            <a:r>
              <a:t/>
            </a:r>
            <a:endParaRPr>
              <a:solidFill>
                <a:srgbClr val="FFFFFF"/>
              </a:solidFill>
              <a:highlight>
                <a:srgbClr val="980000"/>
              </a:highlight>
              <a:latin typeface="Roboto Light"/>
              <a:ea typeface="Roboto Light"/>
              <a:cs typeface="Roboto Light"/>
              <a:sym typeface="Roboto Light"/>
            </a:endParaRPr>
          </a:p>
          <a:p>
            <a:pPr indent="0" lvl="0" marL="0" rtl="0" algn="l">
              <a:spcBef>
                <a:spcPts val="0"/>
              </a:spcBef>
              <a:spcAft>
                <a:spcPts val="0"/>
              </a:spcAft>
              <a:buNone/>
            </a:pPr>
            <a:r>
              <a:t/>
            </a:r>
            <a:endParaRPr>
              <a:solidFill>
                <a:srgbClr val="FFFFFF"/>
              </a:solidFill>
              <a:highlight>
                <a:srgbClr val="980000"/>
              </a:highlight>
              <a:latin typeface="Roboto Light"/>
              <a:ea typeface="Roboto Light"/>
              <a:cs typeface="Roboto Light"/>
              <a:sym typeface="Roboto Light"/>
            </a:endParaRPr>
          </a:p>
        </p:txBody>
      </p:sp>
      <p:sp>
        <p:nvSpPr>
          <p:cNvPr id="466" name="Google Shape;466;p37"/>
          <p:cNvSpPr txBox="1"/>
          <p:nvPr/>
        </p:nvSpPr>
        <p:spPr>
          <a:xfrm>
            <a:off x="6100800" y="1775525"/>
            <a:ext cx="1891200" cy="68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solidFill>
                  <a:srgbClr val="FFFFFF"/>
                </a:solidFill>
                <a:highlight>
                  <a:srgbClr val="980000"/>
                </a:highlight>
                <a:latin typeface="Roboto Light"/>
                <a:ea typeface="Roboto Light"/>
                <a:cs typeface="Roboto Light"/>
                <a:sym typeface="Roboto Light"/>
              </a:rPr>
              <a:t>limits characters to an allowed length</a:t>
            </a:r>
            <a:endParaRPr>
              <a:solidFill>
                <a:srgbClr val="FFFFFF"/>
              </a:solidFill>
              <a:highlight>
                <a:srgbClr val="980000"/>
              </a:highlight>
              <a:latin typeface="Roboto Light"/>
              <a:ea typeface="Roboto Light"/>
              <a:cs typeface="Roboto Light"/>
              <a:sym typeface="Roboto Light"/>
            </a:endParaRPr>
          </a:p>
        </p:txBody>
      </p:sp>
      <p:sp>
        <p:nvSpPr>
          <p:cNvPr id="467" name="Google Shape;467;p37"/>
          <p:cNvSpPr/>
          <p:nvPr/>
        </p:nvSpPr>
        <p:spPr>
          <a:xfrm>
            <a:off x="736413" y="3210763"/>
            <a:ext cx="4163400" cy="331800"/>
          </a:xfrm>
          <a:prstGeom prst="roundRect">
            <a:avLst>
              <a:gd fmla="val 16667" name="adj"/>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37"/>
          <p:cNvSpPr/>
          <p:nvPr/>
        </p:nvSpPr>
        <p:spPr>
          <a:xfrm>
            <a:off x="736425" y="2566950"/>
            <a:ext cx="4163400" cy="331800"/>
          </a:xfrm>
          <a:prstGeom prst="roundRect">
            <a:avLst>
              <a:gd fmla="val 16667" name="adj"/>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69" name="Google Shape;469;p37"/>
          <p:cNvCxnSpPr>
            <a:stCxn id="466" idx="1"/>
            <a:endCxn id="464" idx="3"/>
          </p:cNvCxnSpPr>
          <p:nvPr/>
        </p:nvCxnSpPr>
        <p:spPr>
          <a:xfrm flipH="1">
            <a:off x="4899900" y="2120075"/>
            <a:ext cx="1200900" cy="281100"/>
          </a:xfrm>
          <a:prstGeom prst="straightConnector1">
            <a:avLst/>
          </a:prstGeom>
          <a:noFill/>
          <a:ln cap="flat" cmpd="sng" w="9525">
            <a:solidFill>
              <a:schemeClr val="dk2"/>
            </a:solidFill>
            <a:prstDash val="solid"/>
            <a:round/>
            <a:headEnd len="med" w="med" type="none"/>
            <a:tailEnd len="med" w="med" type="triangle"/>
          </a:ln>
        </p:spPr>
      </p:cxnSp>
      <p:cxnSp>
        <p:nvCxnSpPr>
          <p:cNvPr id="470" name="Google Shape;470;p37"/>
          <p:cNvCxnSpPr>
            <a:endCxn id="467" idx="3"/>
          </p:cNvCxnSpPr>
          <p:nvPr/>
        </p:nvCxnSpPr>
        <p:spPr>
          <a:xfrm rot="10800000">
            <a:off x="4899813" y="3376663"/>
            <a:ext cx="1170300" cy="410100"/>
          </a:xfrm>
          <a:prstGeom prst="straightConnector1">
            <a:avLst/>
          </a:prstGeom>
          <a:noFill/>
          <a:ln cap="flat" cmpd="sng" w="9525">
            <a:solidFill>
              <a:schemeClr val="dk2"/>
            </a:solidFill>
            <a:prstDash val="solid"/>
            <a:round/>
            <a:headEnd len="med" w="med" type="none"/>
            <a:tailEnd len="med" w="med" type="triangle"/>
          </a:ln>
        </p:spPr>
      </p:cxnSp>
      <p:cxnSp>
        <p:nvCxnSpPr>
          <p:cNvPr id="471" name="Google Shape;471;p37"/>
          <p:cNvCxnSpPr>
            <a:stCxn id="465" idx="1"/>
            <a:endCxn id="468" idx="3"/>
          </p:cNvCxnSpPr>
          <p:nvPr/>
        </p:nvCxnSpPr>
        <p:spPr>
          <a:xfrm rot="10800000">
            <a:off x="4899900" y="2732850"/>
            <a:ext cx="1231500" cy="0"/>
          </a:xfrm>
          <a:prstGeom prst="straightConnector1">
            <a:avLst/>
          </a:prstGeom>
          <a:noFill/>
          <a:ln cap="flat" cmpd="sng" w="9525">
            <a:solidFill>
              <a:schemeClr val="dk2"/>
            </a:solidFill>
            <a:prstDash val="solid"/>
            <a:round/>
            <a:headEnd len="med" w="med" type="none"/>
            <a:tailEnd len="med" w="med" type="triangle"/>
          </a:ln>
        </p:spPr>
      </p:cxnSp>
      <p:sp>
        <p:nvSpPr>
          <p:cNvPr id="472" name="Google Shape;472;p37"/>
          <p:cNvSpPr txBox="1"/>
          <p:nvPr/>
        </p:nvSpPr>
        <p:spPr>
          <a:xfrm>
            <a:off x="736425" y="1242325"/>
            <a:ext cx="7592700" cy="503700"/>
          </a:xfrm>
          <a:prstGeom prst="rect">
            <a:avLst/>
          </a:prstGeom>
          <a:noFill/>
          <a:ln>
            <a:noFill/>
          </a:ln>
        </p:spPr>
        <p:txBody>
          <a:bodyPr anchorCtr="0" anchor="t" bIns="91425" lIns="91425" spcFirstLastPara="1" rIns="91425" wrap="square" tIns="91425">
            <a:noAutofit/>
          </a:bodyPr>
          <a:lstStyle/>
          <a:p>
            <a:pPr indent="-323850" lvl="0" marL="457200" rtl="0" algn="l">
              <a:spcBef>
                <a:spcPts val="0"/>
              </a:spcBef>
              <a:spcAft>
                <a:spcPts val="0"/>
              </a:spcAft>
              <a:buClr>
                <a:srgbClr val="FFFFFF"/>
              </a:buClr>
              <a:buSzPts val="1500"/>
              <a:buChar char="●"/>
            </a:pPr>
            <a:r>
              <a:rPr lang="es" sz="1500">
                <a:solidFill>
                  <a:srgbClr val="FFFFFF"/>
                </a:solidFill>
                <a:latin typeface="Roboto Light"/>
                <a:ea typeface="Roboto Light"/>
                <a:cs typeface="Roboto Light"/>
                <a:sym typeface="Roboto Light"/>
              </a:rPr>
              <a:t>Some input fields, like </a:t>
            </a:r>
            <a:r>
              <a:rPr b="1" lang="es" sz="1500">
                <a:solidFill>
                  <a:srgbClr val="FFFFFF"/>
                </a:solidFill>
                <a:latin typeface="Roboto"/>
                <a:ea typeface="Roboto"/>
                <a:cs typeface="Roboto"/>
                <a:sym typeface="Roboto"/>
              </a:rPr>
              <a:t>name</a:t>
            </a:r>
            <a:r>
              <a:rPr lang="es" sz="1500">
                <a:solidFill>
                  <a:srgbClr val="FFFFFF"/>
                </a:solidFill>
                <a:latin typeface="Roboto Light"/>
                <a:ea typeface="Roboto Light"/>
                <a:cs typeface="Roboto Light"/>
                <a:sym typeface="Roboto Light"/>
              </a:rPr>
              <a:t> or </a:t>
            </a:r>
            <a:r>
              <a:rPr b="1" lang="es" sz="1500">
                <a:solidFill>
                  <a:srgbClr val="FFFFFF"/>
                </a:solidFill>
                <a:latin typeface="Roboto"/>
                <a:ea typeface="Roboto"/>
                <a:cs typeface="Roboto"/>
                <a:sym typeface="Roboto"/>
              </a:rPr>
              <a:t>phone</a:t>
            </a:r>
            <a:r>
              <a:rPr lang="es" sz="1500">
                <a:solidFill>
                  <a:srgbClr val="FFFFFF"/>
                </a:solidFill>
                <a:latin typeface="Roboto Light"/>
                <a:ea typeface="Roboto Light"/>
                <a:cs typeface="Roboto Light"/>
                <a:sym typeface="Roboto Light"/>
              </a:rPr>
              <a:t>, are protected via </a:t>
            </a:r>
            <a:r>
              <a:rPr b="1" lang="es" sz="1500">
                <a:solidFill>
                  <a:srgbClr val="FFFFFF"/>
                </a:solidFill>
                <a:latin typeface="Roboto"/>
                <a:ea typeface="Roboto"/>
                <a:cs typeface="Roboto"/>
                <a:sym typeface="Roboto"/>
              </a:rPr>
              <a:t>Regex validations</a:t>
            </a:r>
            <a:r>
              <a:rPr lang="es" sz="1500">
                <a:solidFill>
                  <a:srgbClr val="FFFFFF"/>
                </a:solidFill>
                <a:latin typeface="Roboto Light"/>
                <a:ea typeface="Roboto Light"/>
                <a:cs typeface="Roboto Light"/>
                <a:sym typeface="Roboto Light"/>
              </a:rPr>
              <a:t>.</a:t>
            </a:r>
            <a:endParaRPr sz="1500">
              <a:solidFill>
                <a:srgbClr val="FFFFFF"/>
              </a:solidFill>
              <a:latin typeface="Roboto Light"/>
              <a:ea typeface="Roboto Light"/>
              <a:cs typeface="Roboto Light"/>
              <a:sym typeface="Roboto Light"/>
            </a:endParaRPr>
          </a:p>
          <a:p>
            <a:pPr indent="-323850" lvl="0" marL="457200" rtl="0" algn="l">
              <a:spcBef>
                <a:spcPts val="0"/>
              </a:spcBef>
              <a:spcAft>
                <a:spcPts val="0"/>
              </a:spcAft>
              <a:buClr>
                <a:srgbClr val="FFFFFF"/>
              </a:buClr>
              <a:buSzPts val="1500"/>
              <a:buFont typeface="Roboto Light"/>
              <a:buChar char="●"/>
            </a:pPr>
            <a:r>
              <a:rPr lang="es" sz="1500">
                <a:solidFill>
                  <a:srgbClr val="FFFFFF"/>
                </a:solidFill>
                <a:latin typeface="Roboto Light"/>
                <a:ea typeface="Roboto Light"/>
                <a:cs typeface="Roboto Light"/>
                <a:sym typeface="Roboto Light"/>
              </a:rPr>
              <a:t>These prevent symbols that are common in SQLI attacks.</a:t>
            </a:r>
            <a:endParaRPr sz="1500">
              <a:solidFill>
                <a:srgbClr val="FFFFFF"/>
              </a:solidFill>
              <a:latin typeface="Roboto Light"/>
              <a:ea typeface="Roboto Light"/>
              <a:cs typeface="Roboto Light"/>
              <a:sym typeface="Roboto Light"/>
            </a:endParaRPr>
          </a:p>
        </p:txBody>
      </p:sp>
      <p:sp>
        <p:nvSpPr>
          <p:cNvPr id="473" name="Google Shape;473;p37"/>
          <p:cNvSpPr/>
          <p:nvPr/>
        </p:nvSpPr>
        <p:spPr>
          <a:xfrm>
            <a:off x="736425" y="4068025"/>
            <a:ext cx="4673700" cy="503700"/>
          </a:xfrm>
          <a:prstGeom prst="roundRect">
            <a:avLst>
              <a:gd fmla="val 16667" name="adj"/>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4" name="Google Shape;474;p37"/>
          <p:cNvCxnSpPr/>
          <p:nvPr/>
        </p:nvCxnSpPr>
        <p:spPr>
          <a:xfrm rot="10800000">
            <a:off x="5514850" y="4304650"/>
            <a:ext cx="575700" cy="223800"/>
          </a:xfrm>
          <a:prstGeom prst="straightConnector1">
            <a:avLst/>
          </a:prstGeom>
          <a:noFill/>
          <a:ln cap="flat" cmpd="sng" w="9525">
            <a:solidFill>
              <a:schemeClr val="dk2"/>
            </a:solidFill>
            <a:prstDash val="solid"/>
            <a:round/>
            <a:headEnd len="med" w="med" type="none"/>
            <a:tailEnd len="med" w="med" type="triangle"/>
          </a:ln>
        </p:spPr>
      </p:cxnSp>
      <p:sp>
        <p:nvSpPr>
          <p:cNvPr id="475" name="Google Shape;475;p37"/>
          <p:cNvSpPr txBox="1"/>
          <p:nvPr/>
        </p:nvSpPr>
        <p:spPr>
          <a:xfrm>
            <a:off x="6131400" y="4165125"/>
            <a:ext cx="2542500" cy="78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solidFill>
                  <a:srgbClr val="FFFFFF"/>
                </a:solidFill>
                <a:highlight>
                  <a:srgbClr val="980000"/>
                </a:highlight>
                <a:latin typeface="Roboto Light"/>
                <a:ea typeface="Roboto Light"/>
                <a:cs typeface="Roboto Light"/>
                <a:sym typeface="Roboto Light"/>
              </a:rPr>
              <a:t>Phone verification only allows strings as (xxx) xxx-xxxx</a:t>
            </a:r>
            <a:endParaRPr>
              <a:solidFill>
                <a:srgbClr val="FFFFFF"/>
              </a:solidFill>
              <a:highlight>
                <a:srgbClr val="980000"/>
              </a:highlight>
              <a:latin typeface="Roboto Light"/>
              <a:ea typeface="Roboto Light"/>
              <a:cs typeface="Roboto Light"/>
              <a:sym typeface="Roboto Light"/>
            </a:endParaRPr>
          </a:p>
          <a:p>
            <a:pPr indent="0" lvl="0" marL="0" rtl="0" algn="l">
              <a:spcBef>
                <a:spcPts val="0"/>
              </a:spcBef>
              <a:spcAft>
                <a:spcPts val="0"/>
              </a:spcAft>
              <a:buNone/>
            </a:pPr>
            <a:r>
              <a:t/>
            </a:r>
            <a:endParaRPr>
              <a:solidFill>
                <a:srgbClr val="FFFFFF"/>
              </a:solidFill>
              <a:highlight>
                <a:srgbClr val="980000"/>
              </a:highlight>
              <a:latin typeface="Roboto Light"/>
              <a:ea typeface="Roboto Light"/>
              <a:cs typeface="Roboto Light"/>
              <a:sym typeface="Roboto Light"/>
            </a:endParaRPr>
          </a:p>
          <a:p>
            <a:pPr indent="0" lvl="0" marL="0" rtl="0" algn="l">
              <a:spcBef>
                <a:spcPts val="0"/>
              </a:spcBef>
              <a:spcAft>
                <a:spcPts val="0"/>
              </a:spcAft>
              <a:buNone/>
            </a:pPr>
            <a:r>
              <a:t/>
            </a:r>
            <a:endParaRPr>
              <a:solidFill>
                <a:srgbClr val="FFFFFF"/>
              </a:solidFill>
              <a:highlight>
                <a:srgbClr val="980000"/>
              </a:highlight>
              <a:latin typeface="Roboto Light"/>
              <a:ea typeface="Roboto Light"/>
              <a:cs typeface="Roboto Light"/>
              <a:sym typeface="Roboto Light"/>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 name="Shape 479"/>
        <p:cNvGrpSpPr/>
        <p:nvPr/>
      </p:nvGrpSpPr>
      <p:grpSpPr>
        <a:xfrm>
          <a:off x="0" y="0"/>
          <a:ext cx="0" cy="0"/>
          <a:chOff x="0" y="0"/>
          <a:chExt cx="0" cy="0"/>
        </a:xfrm>
      </p:grpSpPr>
      <p:sp>
        <p:nvSpPr>
          <p:cNvPr id="480" name="Google Shape;480;p38"/>
          <p:cNvSpPr txBox="1"/>
          <p:nvPr>
            <p:ph type="ctrTitle"/>
          </p:nvPr>
        </p:nvSpPr>
        <p:spPr>
          <a:xfrm>
            <a:off x="491625" y="644550"/>
            <a:ext cx="8013300" cy="606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MOST IMPORTANT: Prepared Statement </a:t>
            </a:r>
            <a:endParaRPr/>
          </a:p>
        </p:txBody>
      </p:sp>
      <p:pic>
        <p:nvPicPr>
          <p:cNvPr id="481" name="Google Shape;481;p38"/>
          <p:cNvPicPr preferRelativeResize="0"/>
          <p:nvPr/>
        </p:nvPicPr>
        <p:blipFill>
          <a:blip r:embed="rId3">
            <a:alphaModFix/>
          </a:blip>
          <a:stretch>
            <a:fillRect/>
          </a:stretch>
        </p:blipFill>
        <p:spPr>
          <a:xfrm>
            <a:off x="567425" y="1301500"/>
            <a:ext cx="4514974" cy="3587550"/>
          </a:xfrm>
          <a:prstGeom prst="rect">
            <a:avLst/>
          </a:prstGeom>
          <a:noFill/>
          <a:ln>
            <a:noFill/>
          </a:ln>
        </p:spPr>
      </p:pic>
      <p:sp>
        <p:nvSpPr>
          <p:cNvPr id="482" name="Google Shape;482;p38"/>
          <p:cNvSpPr/>
          <p:nvPr/>
        </p:nvSpPr>
        <p:spPr>
          <a:xfrm>
            <a:off x="729350" y="2439750"/>
            <a:ext cx="4353000" cy="1224600"/>
          </a:xfrm>
          <a:prstGeom prst="roundRect">
            <a:avLst>
              <a:gd fmla="val 16667" name="adj"/>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83" name="Google Shape;483;p38"/>
          <p:cNvCxnSpPr/>
          <p:nvPr/>
        </p:nvCxnSpPr>
        <p:spPr>
          <a:xfrm flipH="1">
            <a:off x="5152925" y="2227100"/>
            <a:ext cx="981000" cy="785700"/>
          </a:xfrm>
          <a:prstGeom prst="straightConnector1">
            <a:avLst/>
          </a:prstGeom>
          <a:noFill/>
          <a:ln cap="flat" cmpd="sng" w="9525">
            <a:solidFill>
              <a:schemeClr val="dk2"/>
            </a:solidFill>
            <a:prstDash val="solid"/>
            <a:round/>
            <a:headEnd len="med" w="med" type="none"/>
            <a:tailEnd len="med" w="med" type="triangle"/>
          </a:ln>
        </p:spPr>
      </p:cxnSp>
      <p:sp>
        <p:nvSpPr>
          <p:cNvPr id="484" name="Google Shape;484;p38"/>
          <p:cNvSpPr txBox="1"/>
          <p:nvPr/>
        </p:nvSpPr>
        <p:spPr>
          <a:xfrm>
            <a:off x="6133925" y="1920625"/>
            <a:ext cx="2007000" cy="66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solidFill>
                  <a:srgbClr val="FFFFFF"/>
                </a:solidFill>
                <a:highlight>
                  <a:srgbClr val="980000"/>
                </a:highlight>
                <a:latin typeface="Roboto Light"/>
                <a:ea typeface="Roboto Light"/>
                <a:cs typeface="Roboto Light"/>
                <a:sym typeface="Roboto Light"/>
              </a:rPr>
              <a:t>Use of prepared statement</a:t>
            </a:r>
            <a:endParaRPr>
              <a:solidFill>
                <a:srgbClr val="FFFFFF"/>
              </a:solidFill>
              <a:highlight>
                <a:srgbClr val="980000"/>
              </a:highlight>
              <a:latin typeface="Roboto Light"/>
              <a:ea typeface="Roboto Light"/>
              <a:cs typeface="Roboto Light"/>
              <a:sym typeface="Roboto Light"/>
            </a:endParaRPr>
          </a:p>
        </p:txBody>
      </p:sp>
      <p:sp>
        <p:nvSpPr>
          <p:cNvPr id="485" name="Google Shape;485;p38"/>
          <p:cNvSpPr/>
          <p:nvPr/>
        </p:nvSpPr>
        <p:spPr>
          <a:xfrm>
            <a:off x="768568" y="2515150"/>
            <a:ext cx="4271100" cy="514200"/>
          </a:xfrm>
          <a:prstGeom prst="roundRect">
            <a:avLst>
              <a:gd fmla="val 16667" name="adj"/>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 name="Shape 489"/>
        <p:cNvGrpSpPr/>
        <p:nvPr/>
      </p:nvGrpSpPr>
      <p:grpSpPr>
        <a:xfrm>
          <a:off x="0" y="0"/>
          <a:ext cx="0" cy="0"/>
          <a:chOff x="0" y="0"/>
          <a:chExt cx="0" cy="0"/>
        </a:xfrm>
      </p:grpSpPr>
      <p:sp>
        <p:nvSpPr>
          <p:cNvPr id="490" name="Google Shape;490;p39"/>
          <p:cNvSpPr/>
          <p:nvPr/>
        </p:nvSpPr>
        <p:spPr>
          <a:xfrm rot="-3173578">
            <a:off x="2948502" y="636938"/>
            <a:ext cx="755592" cy="874209"/>
          </a:xfrm>
          <a:custGeom>
            <a:rect b="b" l="l" r="r" t="t"/>
            <a:pathLst>
              <a:path extrusionOk="0" fill="none" h="27306" w="23601">
                <a:moveTo>
                  <a:pt x="7583" y="1747"/>
                </a:moveTo>
                <a:cubicBezTo>
                  <a:pt x="16316" y="0"/>
                  <a:pt x="23600" y="8392"/>
                  <a:pt x="20704" y="16784"/>
                </a:cubicBezTo>
                <a:cubicBezTo>
                  <a:pt x="17807" y="25218"/>
                  <a:pt x="6859" y="27306"/>
                  <a:pt x="1108" y="20533"/>
                </a:cubicBezTo>
                <a:cubicBezTo>
                  <a:pt x="682" y="20064"/>
                  <a:pt x="299" y="19553"/>
                  <a:pt x="1" y="18999"/>
                </a:cubicBezTo>
              </a:path>
            </a:pathLst>
          </a:custGeom>
          <a:solidFill>
            <a:schemeClr val="accent1"/>
          </a:solidFill>
          <a:ln cap="rnd" cmpd="sng" w="13850">
            <a:solidFill>
              <a:schemeClr val="accent1"/>
            </a:solidFill>
            <a:prstDash val="solid"/>
            <a:miter lim="4259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491" name="Google Shape;491;p39"/>
          <p:cNvSpPr/>
          <p:nvPr/>
        </p:nvSpPr>
        <p:spPr>
          <a:xfrm>
            <a:off x="5784719" y="3707004"/>
            <a:ext cx="1373867" cy="1113719"/>
          </a:xfrm>
          <a:custGeom>
            <a:rect b="b" l="l" r="r" t="t"/>
            <a:pathLst>
              <a:path extrusionOk="0" fill="none" h="20789" w="25645">
                <a:moveTo>
                  <a:pt x="23472" y="5709"/>
                </a:moveTo>
                <a:cubicBezTo>
                  <a:pt x="25645" y="13547"/>
                  <a:pt x="18488" y="20789"/>
                  <a:pt x="10608" y="18744"/>
                </a:cubicBezTo>
                <a:cubicBezTo>
                  <a:pt x="2684" y="16657"/>
                  <a:pt x="1" y="6859"/>
                  <a:pt x="5752" y="1066"/>
                </a:cubicBezTo>
                <a:cubicBezTo>
                  <a:pt x="6092" y="683"/>
                  <a:pt x="6518" y="299"/>
                  <a:pt x="6944" y="1"/>
                </a:cubicBezTo>
              </a:path>
            </a:pathLst>
          </a:custGeom>
          <a:solidFill>
            <a:schemeClr val="accent1"/>
          </a:solidFill>
          <a:ln cap="rnd" cmpd="sng" w="13850">
            <a:solidFill>
              <a:schemeClr val="accent1"/>
            </a:solidFill>
            <a:prstDash val="solid"/>
            <a:miter lim="4259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39"/>
          <p:cNvSpPr/>
          <p:nvPr/>
        </p:nvSpPr>
        <p:spPr>
          <a:xfrm>
            <a:off x="-2" y="2933780"/>
            <a:ext cx="2563026" cy="2560152"/>
          </a:xfrm>
          <a:custGeom>
            <a:rect b="b" l="l" r="r" t="t"/>
            <a:pathLst>
              <a:path extrusionOk="0" fill="none" h="39191" w="39235">
                <a:moveTo>
                  <a:pt x="37487" y="27817"/>
                </a:moveTo>
                <a:lnTo>
                  <a:pt x="39234" y="20661"/>
                </a:lnTo>
                <a:lnTo>
                  <a:pt x="34719" y="19511"/>
                </a:lnTo>
                <a:cubicBezTo>
                  <a:pt x="34676" y="18062"/>
                  <a:pt x="34420" y="16614"/>
                  <a:pt x="33952" y="15251"/>
                </a:cubicBezTo>
                <a:lnTo>
                  <a:pt x="38041" y="12780"/>
                </a:lnTo>
                <a:lnTo>
                  <a:pt x="34250" y="6475"/>
                </a:lnTo>
                <a:lnTo>
                  <a:pt x="30075" y="8989"/>
                </a:lnTo>
                <a:cubicBezTo>
                  <a:pt x="29053" y="8009"/>
                  <a:pt x="27903" y="7157"/>
                  <a:pt x="26668" y="6475"/>
                </a:cubicBezTo>
                <a:lnTo>
                  <a:pt x="27860" y="1747"/>
                </a:lnTo>
                <a:lnTo>
                  <a:pt x="20704" y="1"/>
                </a:lnTo>
                <a:lnTo>
                  <a:pt x="19554" y="4601"/>
                </a:lnTo>
                <a:cubicBezTo>
                  <a:pt x="18105" y="4601"/>
                  <a:pt x="16657" y="4772"/>
                  <a:pt x="15294" y="5155"/>
                </a:cubicBezTo>
                <a:lnTo>
                  <a:pt x="12866" y="1108"/>
                </a:lnTo>
                <a:lnTo>
                  <a:pt x="6518" y="4942"/>
                </a:lnTo>
                <a:lnTo>
                  <a:pt x="8819" y="8776"/>
                </a:lnTo>
                <a:cubicBezTo>
                  <a:pt x="7711" y="9841"/>
                  <a:pt x="6774" y="11033"/>
                  <a:pt x="6007" y="12354"/>
                </a:cubicBezTo>
                <a:lnTo>
                  <a:pt x="1790" y="11289"/>
                </a:lnTo>
                <a:lnTo>
                  <a:pt x="1" y="18531"/>
                </a:lnTo>
                <a:lnTo>
                  <a:pt x="3963" y="19511"/>
                </a:lnTo>
                <a:cubicBezTo>
                  <a:pt x="3920" y="21129"/>
                  <a:pt x="4133" y="22748"/>
                  <a:pt x="4602" y="24282"/>
                </a:cubicBezTo>
                <a:lnTo>
                  <a:pt x="1194" y="26326"/>
                </a:lnTo>
                <a:lnTo>
                  <a:pt x="4985" y="32673"/>
                </a:lnTo>
                <a:lnTo>
                  <a:pt x="8308" y="30671"/>
                </a:lnTo>
                <a:cubicBezTo>
                  <a:pt x="9458" y="31907"/>
                  <a:pt x="10821" y="32886"/>
                  <a:pt x="12312" y="33653"/>
                </a:cubicBezTo>
                <a:lnTo>
                  <a:pt x="11375" y="37402"/>
                </a:lnTo>
                <a:lnTo>
                  <a:pt x="18574" y="39191"/>
                </a:lnTo>
                <a:lnTo>
                  <a:pt x="19511" y="35357"/>
                </a:lnTo>
                <a:cubicBezTo>
                  <a:pt x="21130" y="35357"/>
                  <a:pt x="22748" y="35059"/>
                  <a:pt x="24325" y="34548"/>
                </a:cubicBezTo>
                <a:lnTo>
                  <a:pt x="26412" y="37998"/>
                </a:lnTo>
                <a:lnTo>
                  <a:pt x="32716" y="34164"/>
                </a:lnTo>
                <a:lnTo>
                  <a:pt x="30544" y="30543"/>
                </a:lnTo>
                <a:cubicBezTo>
                  <a:pt x="31609" y="29393"/>
                  <a:pt x="32503" y="28115"/>
                  <a:pt x="33185" y="26710"/>
                </a:cubicBezTo>
                <a:close/>
                <a:moveTo>
                  <a:pt x="26242" y="23430"/>
                </a:moveTo>
                <a:cubicBezTo>
                  <a:pt x="25986" y="23898"/>
                  <a:pt x="25688" y="24367"/>
                  <a:pt x="25347" y="24793"/>
                </a:cubicBezTo>
                <a:cubicBezTo>
                  <a:pt x="22961" y="27902"/>
                  <a:pt x="18574" y="28627"/>
                  <a:pt x="15294" y="26497"/>
                </a:cubicBezTo>
                <a:cubicBezTo>
                  <a:pt x="14953" y="26284"/>
                  <a:pt x="14612" y="26028"/>
                  <a:pt x="14271" y="25730"/>
                </a:cubicBezTo>
                <a:cubicBezTo>
                  <a:pt x="12993" y="24622"/>
                  <a:pt x="12141" y="23131"/>
                  <a:pt x="11843" y="21470"/>
                </a:cubicBezTo>
                <a:cubicBezTo>
                  <a:pt x="11715" y="21001"/>
                  <a:pt x="11673" y="20490"/>
                  <a:pt x="11673" y="20022"/>
                </a:cubicBezTo>
                <a:cubicBezTo>
                  <a:pt x="11673" y="19383"/>
                  <a:pt x="11758" y="18744"/>
                  <a:pt x="11886" y="18147"/>
                </a:cubicBezTo>
                <a:cubicBezTo>
                  <a:pt x="13036" y="13249"/>
                  <a:pt x="18574" y="10778"/>
                  <a:pt x="23004" y="13249"/>
                </a:cubicBezTo>
                <a:cubicBezTo>
                  <a:pt x="23600" y="13589"/>
                  <a:pt x="24197" y="14015"/>
                  <a:pt x="24708" y="14484"/>
                </a:cubicBezTo>
                <a:cubicBezTo>
                  <a:pt x="26625" y="16401"/>
                  <a:pt x="27434" y="19212"/>
                  <a:pt x="26838" y="21853"/>
                </a:cubicBezTo>
                <a:cubicBezTo>
                  <a:pt x="26710" y="22407"/>
                  <a:pt x="26497" y="22918"/>
                  <a:pt x="26242" y="23430"/>
                </a:cubicBezTo>
                <a:close/>
              </a:path>
            </a:pathLst>
          </a:custGeom>
          <a:solidFill>
            <a:schemeClr val="accent3"/>
          </a:solidFill>
          <a:ln cap="flat" cmpd="sng" w="26625">
            <a:solidFill>
              <a:schemeClr val="accent1"/>
            </a:solidFill>
            <a:prstDash val="solid"/>
            <a:miter lim="4259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493" name="Google Shape;493;p39"/>
          <p:cNvSpPr/>
          <p:nvPr/>
        </p:nvSpPr>
        <p:spPr>
          <a:xfrm>
            <a:off x="6101912" y="3732129"/>
            <a:ext cx="837606" cy="839856"/>
          </a:xfrm>
          <a:custGeom>
            <a:rect b="b" l="l" r="r" t="t"/>
            <a:pathLst>
              <a:path extrusionOk="0" h="15677" w="15635">
                <a:moveTo>
                  <a:pt x="7626" y="4942"/>
                </a:moveTo>
                <a:cubicBezTo>
                  <a:pt x="7882" y="4942"/>
                  <a:pt x="8137" y="4942"/>
                  <a:pt x="8393" y="5027"/>
                </a:cubicBezTo>
                <a:cubicBezTo>
                  <a:pt x="8648" y="5070"/>
                  <a:pt x="8861" y="5155"/>
                  <a:pt x="9032" y="5240"/>
                </a:cubicBezTo>
                <a:cubicBezTo>
                  <a:pt x="9287" y="5368"/>
                  <a:pt x="9500" y="5496"/>
                  <a:pt x="9671" y="5666"/>
                </a:cubicBezTo>
                <a:cubicBezTo>
                  <a:pt x="9884" y="5879"/>
                  <a:pt x="10097" y="6092"/>
                  <a:pt x="10225" y="6305"/>
                </a:cubicBezTo>
                <a:cubicBezTo>
                  <a:pt x="10523" y="6731"/>
                  <a:pt x="10693" y="7157"/>
                  <a:pt x="10736" y="7668"/>
                </a:cubicBezTo>
                <a:cubicBezTo>
                  <a:pt x="10778" y="7924"/>
                  <a:pt x="10778" y="8179"/>
                  <a:pt x="10736" y="8478"/>
                </a:cubicBezTo>
                <a:cubicBezTo>
                  <a:pt x="10693" y="8776"/>
                  <a:pt x="10608" y="9074"/>
                  <a:pt x="10480" y="9372"/>
                </a:cubicBezTo>
                <a:cubicBezTo>
                  <a:pt x="10352" y="9585"/>
                  <a:pt x="10225" y="9756"/>
                  <a:pt x="10097" y="9926"/>
                </a:cubicBezTo>
                <a:cubicBezTo>
                  <a:pt x="9926" y="10096"/>
                  <a:pt x="9799" y="10267"/>
                  <a:pt x="9628" y="10394"/>
                </a:cubicBezTo>
                <a:cubicBezTo>
                  <a:pt x="9117" y="10820"/>
                  <a:pt x="8521" y="11033"/>
                  <a:pt x="7882" y="11076"/>
                </a:cubicBezTo>
                <a:lnTo>
                  <a:pt x="7370" y="11076"/>
                </a:lnTo>
                <a:cubicBezTo>
                  <a:pt x="6689" y="11033"/>
                  <a:pt x="6007" y="10735"/>
                  <a:pt x="5539" y="10224"/>
                </a:cubicBezTo>
                <a:cubicBezTo>
                  <a:pt x="5411" y="10096"/>
                  <a:pt x="5326" y="9969"/>
                  <a:pt x="5198" y="9841"/>
                </a:cubicBezTo>
                <a:cubicBezTo>
                  <a:pt x="4815" y="9287"/>
                  <a:pt x="4602" y="8605"/>
                  <a:pt x="4602" y="7924"/>
                </a:cubicBezTo>
                <a:cubicBezTo>
                  <a:pt x="4602" y="7753"/>
                  <a:pt x="4644" y="7540"/>
                  <a:pt x="4687" y="7370"/>
                </a:cubicBezTo>
                <a:cubicBezTo>
                  <a:pt x="4729" y="7114"/>
                  <a:pt x="4815" y="6901"/>
                  <a:pt x="4942" y="6646"/>
                </a:cubicBezTo>
                <a:cubicBezTo>
                  <a:pt x="5070" y="6348"/>
                  <a:pt x="5283" y="6049"/>
                  <a:pt x="5581" y="5794"/>
                </a:cubicBezTo>
                <a:cubicBezTo>
                  <a:pt x="5709" y="5623"/>
                  <a:pt x="5880" y="5496"/>
                  <a:pt x="6093" y="5368"/>
                </a:cubicBezTo>
                <a:cubicBezTo>
                  <a:pt x="6561" y="5112"/>
                  <a:pt x="7072" y="4942"/>
                  <a:pt x="7626" y="4942"/>
                </a:cubicBezTo>
                <a:close/>
                <a:moveTo>
                  <a:pt x="6731" y="1"/>
                </a:moveTo>
                <a:lnTo>
                  <a:pt x="3920" y="938"/>
                </a:lnTo>
                <a:lnTo>
                  <a:pt x="4474" y="2684"/>
                </a:lnTo>
                <a:cubicBezTo>
                  <a:pt x="3963" y="2982"/>
                  <a:pt x="3494" y="3366"/>
                  <a:pt x="3068" y="3834"/>
                </a:cubicBezTo>
                <a:lnTo>
                  <a:pt x="1534" y="3068"/>
                </a:lnTo>
                <a:lnTo>
                  <a:pt x="214" y="5709"/>
                </a:lnTo>
                <a:lnTo>
                  <a:pt x="1662" y="6433"/>
                </a:lnTo>
                <a:cubicBezTo>
                  <a:pt x="1534" y="7072"/>
                  <a:pt x="1449" y="7753"/>
                  <a:pt x="1492" y="8392"/>
                </a:cubicBezTo>
                <a:lnTo>
                  <a:pt x="1" y="8904"/>
                </a:lnTo>
                <a:lnTo>
                  <a:pt x="938" y="11758"/>
                </a:lnTo>
                <a:lnTo>
                  <a:pt x="2429" y="11246"/>
                </a:lnTo>
                <a:cubicBezTo>
                  <a:pt x="2770" y="11800"/>
                  <a:pt x="3196" y="12311"/>
                  <a:pt x="3750" y="12737"/>
                </a:cubicBezTo>
                <a:lnTo>
                  <a:pt x="3068" y="14143"/>
                </a:lnTo>
                <a:lnTo>
                  <a:pt x="5709" y="15464"/>
                </a:lnTo>
                <a:lnTo>
                  <a:pt x="6433" y="14015"/>
                </a:lnTo>
                <a:cubicBezTo>
                  <a:pt x="6859" y="14129"/>
                  <a:pt x="7285" y="14167"/>
                  <a:pt x="7724" y="14167"/>
                </a:cubicBezTo>
                <a:cubicBezTo>
                  <a:pt x="7943" y="14167"/>
                  <a:pt x="8166" y="14157"/>
                  <a:pt x="8393" y="14143"/>
                </a:cubicBezTo>
                <a:lnTo>
                  <a:pt x="8904" y="15677"/>
                </a:lnTo>
                <a:lnTo>
                  <a:pt x="11715" y="14697"/>
                </a:lnTo>
                <a:lnTo>
                  <a:pt x="11204" y="13121"/>
                </a:lnTo>
                <a:cubicBezTo>
                  <a:pt x="11715" y="12737"/>
                  <a:pt x="12184" y="12311"/>
                  <a:pt x="12567" y="11843"/>
                </a:cubicBezTo>
                <a:lnTo>
                  <a:pt x="14101" y="12610"/>
                </a:lnTo>
                <a:lnTo>
                  <a:pt x="15422" y="9926"/>
                </a:lnTo>
                <a:lnTo>
                  <a:pt x="13760" y="9117"/>
                </a:lnTo>
                <a:cubicBezTo>
                  <a:pt x="13845" y="8520"/>
                  <a:pt x="13888" y="7966"/>
                  <a:pt x="13845" y="7370"/>
                </a:cubicBezTo>
                <a:lnTo>
                  <a:pt x="15635" y="6774"/>
                </a:lnTo>
                <a:lnTo>
                  <a:pt x="14697" y="3920"/>
                </a:lnTo>
                <a:lnTo>
                  <a:pt x="12866" y="4559"/>
                </a:lnTo>
                <a:cubicBezTo>
                  <a:pt x="12525" y="4090"/>
                  <a:pt x="12141" y="3664"/>
                  <a:pt x="11715" y="3323"/>
                </a:cubicBezTo>
                <a:lnTo>
                  <a:pt x="12610" y="1534"/>
                </a:lnTo>
                <a:lnTo>
                  <a:pt x="9926" y="214"/>
                </a:lnTo>
                <a:lnTo>
                  <a:pt x="9074" y="1960"/>
                </a:lnTo>
                <a:cubicBezTo>
                  <a:pt x="8521" y="1832"/>
                  <a:pt x="7924" y="1790"/>
                  <a:pt x="7370" y="1790"/>
                </a:cubicBezTo>
                <a:lnTo>
                  <a:pt x="673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39"/>
          <p:cNvSpPr/>
          <p:nvPr/>
        </p:nvSpPr>
        <p:spPr>
          <a:xfrm rot="-3173578">
            <a:off x="3032075" y="862878"/>
            <a:ext cx="501903" cy="500527"/>
          </a:xfrm>
          <a:custGeom>
            <a:rect b="b" l="l" r="r" t="t"/>
            <a:pathLst>
              <a:path extrusionOk="0" h="15634" w="15677">
                <a:moveTo>
                  <a:pt x="7625" y="4899"/>
                </a:moveTo>
                <a:cubicBezTo>
                  <a:pt x="7924" y="4899"/>
                  <a:pt x="8179" y="4942"/>
                  <a:pt x="8435" y="4984"/>
                </a:cubicBezTo>
                <a:cubicBezTo>
                  <a:pt x="8648" y="5070"/>
                  <a:pt x="8861" y="5112"/>
                  <a:pt x="9074" y="5240"/>
                </a:cubicBezTo>
                <a:cubicBezTo>
                  <a:pt x="9287" y="5325"/>
                  <a:pt x="9500" y="5496"/>
                  <a:pt x="9713" y="5666"/>
                </a:cubicBezTo>
                <a:cubicBezTo>
                  <a:pt x="10309" y="6177"/>
                  <a:pt x="10650" y="6859"/>
                  <a:pt x="10778" y="7625"/>
                </a:cubicBezTo>
                <a:cubicBezTo>
                  <a:pt x="10778" y="7881"/>
                  <a:pt x="10778" y="8179"/>
                  <a:pt x="10778" y="8435"/>
                </a:cubicBezTo>
                <a:cubicBezTo>
                  <a:pt x="10735" y="8776"/>
                  <a:pt x="10650" y="9074"/>
                  <a:pt x="10480" y="9372"/>
                </a:cubicBezTo>
                <a:cubicBezTo>
                  <a:pt x="10394" y="9542"/>
                  <a:pt x="10267" y="9713"/>
                  <a:pt x="10139" y="9883"/>
                </a:cubicBezTo>
                <a:lnTo>
                  <a:pt x="10096" y="9926"/>
                </a:lnTo>
                <a:cubicBezTo>
                  <a:pt x="9968" y="10096"/>
                  <a:pt x="9798" y="10224"/>
                  <a:pt x="9628" y="10394"/>
                </a:cubicBezTo>
                <a:cubicBezTo>
                  <a:pt x="9159" y="10778"/>
                  <a:pt x="8520" y="11033"/>
                  <a:pt x="7924" y="11076"/>
                </a:cubicBezTo>
                <a:lnTo>
                  <a:pt x="7370" y="11076"/>
                </a:lnTo>
                <a:cubicBezTo>
                  <a:pt x="7029" y="11033"/>
                  <a:pt x="6688" y="10906"/>
                  <a:pt x="6348" y="10778"/>
                </a:cubicBezTo>
                <a:cubicBezTo>
                  <a:pt x="6049" y="10607"/>
                  <a:pt x="5794" y="10437"/>
                  <a:pt x="5581" y="10181"/>
                </a:cubicBezTo>
                <a:cubicBezTo>
                  <a:pt x="5453" y="10096"/>
                  <a:pt x="5325" y="9968"/>
                  <a:pt x="5240" y="9798"/>
                </a:cubicBezTo>
                <a:cubicBezTo>
                  <a:pt x="4814" y="9287"/>
                  <a:pt x="4601" y="8605"/>
                  <a:pt x="4644" y="7924"/>
                </a:cubicBezTo>
                <a:cubicBezTo>
                  <a:pt x="4644" y="7711"/>
                  <a:pt x="4644" y="7540"/>
                  <a:pt x="4686" y="7370"/>
                </a:cubicBezTo>
                <a:cubicBezTo>
                  <a:pt x="4771" y="7114"/>
                  <a:pt x="4857" y="6859"/>
                  <a:pt x="4942" y="6646"/>
                </a:cubicBezTo>
                <a:cubicBezTo>
                  <a:pt x="5112" y="6305"/>
                  <a:pt x="5325" y="6007"/>
                  <a:pt x="5581" y="5751"/>
                </a:cubicBezTo>
                <a:cubicBezTo>
                  <a:pt x="5751" y="5623"/>
                  <a:pt x="5922" y="5453"/>
                  <a:pt x="6135" y="5325"/>
                </a:cubicBezTo>
                <a:cubicBezTo>
                  <a:pt x="6560" y="5070"/>
                  <a:pt x="7114" y="4942"/>
                  <a:pt x="7625" y="4899"/>
                </a:cubicBezTo>
                <a:close/>
                <a:moveTo>
                  <a:pt x="6731" y="0"/>
                </a:moveTo>
                <a:lnTo>
                  <a:pt x="3919" y="938"/>
                </a:lnTo>
                <a:lnTo>
                  <a:pt x="4516" y="2641"/>
                </a:lnTo>
                <a:cubicBezTo>
                  <a:pt x="4005" y="2982"/>
                  <a:pt x="3493" y="3366"/>
                  <a:pt x="3110" y="3834"/>
                </a:cubicBezTo>
                <a:lnTo>
                  <a:pt x="1534" y="3067"/>
                </a:lnTo>
                <a:lnTo>
                  <a:pt x="213" y="5709"/>
                </a:lnTo>
                <a:lnTo>
                  <a:pt x="1704" y="6433"/>
                </a:lnTo>
                <a:cubicBezTo>
                  <a:pt x="1534" y="7072"/>
                  <a:pt x="1491" y="7711"/>
                  <a:pt x="1534" y="8392"/>
                </a:cubicBezTo>
                <a:lnTo>
                  <a:pt x="0" y="8903"/>
                </a:lnTo>
                <a:lnTo>
                  <a:pt x="980" y="11715"/>
                </a:lnTo>
                <a:lnTo>
                  <a:pt x="2428" y="11246"/>
                </a:lnTo>
                <a:cubicBezTo>
                  <a:pt x="2769" y="11800"/>
                  <a:pt x="3238" y="12311"/>
                  <a:pt x="3749" y="12737"/>
                </a:cubicBezTo>
                <a:lnTo>
                  <a:pt x="3067" y="14100"/>
                </a:lnTo>
                <a:lnTo>
                  <a:pt x="5709" y="15421"/>
                </a:lnTo>
                <a:lnTo>
                  <a:pt x="6433" y="14015"/>
                </a:lnTo>
                <a:cubicBezTo>
                  <a:pt x="6845" y="14098"/>
                  <a:pt x="7258" y="14145"/>
                  <a:pt x="7682" y="14145"/>
                </a:cubicBezTo>
                <a:cubicBezTo>
                  <a:pt x="7915" y="14145"/>
                  <a:pt x="8151" y="14131"/>
                  <a:pt x="8392" y="14100"/>
                </a:cubicBezTo>
                <a:lnTo>
                  <a:pt x="8903" y="15634"/>
                </a:lnTo>
                <a:lnTo>
                  <a:pt x="11758" y="14697"/>
                </a:lnTo>
                <a:lnTo>
                  <a:pt x="11204" y="13078"/>
                </a:lnTo>
                <a:cubicBezTo>
                  <a:pt x="11715" y="12737"/>
                  <a:pt x="12183" y="12311"/>
                  <a:pt x="12567" y="11800"/>
                </a:cubicBezTo>
                <a:lnTo>
                  <a:pt x="14143" y="12567"/>
                </a:lnTo>
                <a:lnTo>
                  <a:pt x="15464" y="9926"/>
                </a:lnTo>
                <a:lnTo>
                  <a:pt x="13760" y="9074"/>
                </a:lnTo>
                <a:cubicBezTo>
                  <a:pt x="13887" y="8520"/>
                  <a:pt x="13887" y="7924"/>
                  <a:pt x="13845" y="7327"/>
                </a:cubicBezTo>
                <a:lnTo>
                  <a:pt x="15677" y="6731"/>
                </a:lnTo>
                <a:lnTo>
                  <a:pt x="14697" y="3919"/>
                </a:lnTo>
                <a:lnTo>
                  <a:pt x="12865" y="4558"/>
                </a:lnTo>
                <a:cubicBezTo>
                  <a:pt x="12524" y="4090"/>
                  <a:pt x="12183" y="3664"/>
                  <a:pt x="11758" y="3280"/>
                </a:cubicBezTo>
                <a:lnTo>
                  <a:pt x="12609" y="1534"/>
                </a:lnTo>
                <a:lnTo>
                  <a:pt x="9926" y="213"/>
                </a:lnTo>
                <a:lnTo>
                  <a:pt x="9074" y="1917"/>
                </a:lnTo>
                <a:cubicBezTo>
                  <a:pt x="8658" y="1821"/>
                  <a:pt x="8219" y="1774"/>
                  <a:pt x="7792" y="1774"/>
                </a:cubicBezTo>
                <a:cubicBezTo>
                  <a:pt x="7649" y="1774"/>
                  <a:pt x="7508" y="1779"/>
                  <a:pt x="7370" y="1789"/>
                </a:cubicBezTo>
                <a:lnTo>
                  <a:pt x="673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495" name="Google Shape;495;p39"/>
          <p:cNvSpPr/>
          <p:nvPr/>
        </p:nvSpPr>
        <p:spPr>
          <a:xfrm>
            <a:off x="6406139" y="804152"/>
            <a:ext cx="267858" cy="59329"/>
          </a:xfrm>
          <a:custGeom>
            <a:rect b="b" l="l" r="r" t="t"/>
            <a:pathLst>
              <a:path extrusionOk="0" h="1321" w="5964">
                <a:moveTo>
                  <a:pt x="0" y="0"/>
                </a:moveTo>
                <a:lnTo>
                  <a:pt x="0" y="1321"/>
                </a:lnTo>
                <a:lnTo>
                  <a:pt x="5964" y="1321"/>
                </a:lnTo>
                <a:lnTo>
                  <a:pt x="596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496" name="Google Shape;496;p39"/>
          <p:cNvSpPr/>
          <p:nvPr/>
        </p:nvSpPr>
        <p:spPr>
          <a:xfrm>
            <a:off x="6828947" y="804152"/>
            <a:ext cx="1568883" cy="59329"/>
          </a:xfrm>
          <a:custGeom>
            <a:rect b="b" l="l" r="r" t="t"/>
            <a:pathLst>
              <a:path extrusionOk="0" h="1321" w="34932">
                <a:moveTo>
                  <a:pt x="0" y="0"/>
                </a:moveTo>
                <a:lnTo>
                  <a:pt x="0" y="1321"/>
                </a:lnTo>
                <a:lnTo>
                  <a:pt x="34931" y="1321"/>
                </a:lnTo>
                <a:lnTo>
                  <a:pt x="3493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497" name="Google Shape;497;p39"/>
          <p:cNvSpPr/>
          <p:nvPr/>
        </p:nvSpPr>
        <p:spPr>
          <a:xfrm>
            <a:off x="6406139" y="983982"/>
            <a:ext cx="267858" cy="61261"/>
          </a:xfrm>
          <a:custGeom>
            <a:rect b="b" l="l" r="r" t="t"/>
            <a:pathLst>
              <a:path extrusionOk="0" h="1364" w="5964">
                <a:moveTo>
                  <a:pt x="0" y="0"/>
                </a:moveTo>
                <a:lnTo>
                  <a:pt x="0" y="1364"/>
                </a:lnTo>
                <a:lnTo>
                  <a:pt x="5964" y="1364"/>
                </a:lnTo>
                <a:lnTo>
                  <a:pt x="596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498" name="Google Shape;498;p39"/>
          <p:cNvSpPr/>
          <p:nvPr/>
        </p:nvSpPr>
        <p:spPr>
          <a:xfrm>
            <a:off x="6828947" y="983982"/>
            <a:ext cx="1568883" cy="61261"/>
          </a:xfrm>
          <a:custGeom>
            <a:rect b="b" l="l" r="r" t="t"/>
            <a:pathLst>
              <a:path extrusionOk="0" h="1364" w="34932">
                <a:moveTo>
                  <a:pt x="0" y="0"/>
                </a:moveTo>
                <a:lnTo>
                  <a:pt x="0" y="1364"/>
                </a:lnTo>
                <a:lnTo>
                  <a:pt x="34931" y="1364"/>
                </a:lnTo>
                <a:lnTo>
                  <a:pt x="3493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499" name="Google Shape;499;p39"/>
          <p:cNvSpPr/>
          <p:nvPr/>
        </p:nvSpPr>
        <p:spPr>
          <a:xfrm>
            <a:off x="6406139" y="1165742"/>
            <a:ext cx="267858" cy="59329"/>
          </a:xfrm>
          <a:custGeom>
            <a:rect b="b" l="l" r="r" t="t"/>
            <a:pathLst>
              <a:path extrusionOk="0" h="1321" w="5964">
                <a:moveTo>
                  <a:pt x="0" y="0"/>
                </a:moveTo>
                <a:lnTo>
                  <a:pt x="0" y="1321"/>
                </a:lnTo>
                <a:lnTo>
                  <a:pt x="5964" y="1321"/>
                </a:lnTo>
                <a:lnTo>
                  <a:pt x="596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500" name="Google Shape;500;p39"/>
          <p:cNvSpPr/>
          <p:nvPr/>
        </p:nvSpPr>
        <p:spPr>
          <a:xfrm>
            <a:off x="6828947" y="1165742"/>
            <a:ext cx="991084" cy="59329"/>
          </a:xfrm>
          <a:custGeom>
            <a:rect b="b" l="l" r="r" t="t"/>
            <a:pathLst>
              <a:path extrusionOk="0" h="1321" w="22067">
                <a:moveTo>
                  <a:pt x="0" y="0"/>
                </a:moveTo>
                <a:lnTo>
                  <a:pt x="0" y="1321"/>
                </a:lnTo>
                <a:lnTo>
                  <a:pt x="22066" y="1321"/>
                </a:lnTo>
                <a:lnTo>
                  <a:pt x="2206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501" name="Google Shape;501;p39"/>
          <p:cNvSpPr/>
          <p:nvPr/>
        </p:nvSpPr>
        <p:spPr>
          <a:xfrm>
            <a:off x="6406139" y="1347503"/>
            <a:ext cx="267858" cy="59329"/>
          </a:xfrm>
          <a:custGeom>
            <a:rect b="b" l="l" r="r" t="t"/>
            <a:pathLst>
              <a:path extrusionOk="0" h="1321" w="5964">
                <a:moveTo>
                  <a:pt x="0" y="0"/>
                </a:moveTo>
                <a:lnTo>
                  <a:pt x="0" y="1321"/>
                </a:lnTo>
                <a:lnTo>
                  <a:pt x="5964" y="1321"/>
                </a:lnTo>
                <a:lnTo>
                  <a:pt x="5964" y="0"/>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502" name="Google Shape;502;p39"/>
          <p:cNvSpPr/>
          <p:nvPr/>
        </p:nvSpPr>
        <p:spPr>
          <a:xfrm>
            <a:off x="6828947" y="1347503"/>
            <a:ext cx="991084" cy="59329"/>
          </a:xfrm>
          <a:custGeom>
            <a:rect b="b" l="l" r="r" t="t"/>
            <a:pathLst>
              <a:path extrusionOk="0" h="1321" w="22067">
                <a:moveTo>
                  <a:pt x="0" y="0"/>
                </a:moveTo>
                <a:lnTo>
                  <a:pt x="0" y="1321"/>
                </a:lnTo>
                <a:lnTo>
                  <a:pt x="22066" y="1321"/>
                </a:lnTo>
                <a:lnTo>
                  <a:pt x="2206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503" name="Google Shape;503;p39"/>
          <p:cNvSpPr/>
          <p:nvPr/>
        </p:nvSpPr>
        <p:spPr>
          <a:xfrm>
            <a:off x="6101900" y="869185"/>
            <a:ext cx="141654" cy="552963"/>
          </a:xfrm>
          <a:custGeom>
            <a:rect b="b" l="l" r="r" t="t"/>
            <a:pathLst>
              <a:path extrusionOk="0" fill="none" h="12312" w="3154">
                <a:moveTo>
                  <a:pt x="3153" y="12311"/>
                </a:moveTo>
                <a:lnTo>
                  <a:pt x="1" y="12311"/>
                </a:lnTo>
                <a:lnTo>
                  <a:pt x="1" y="0"/>
                </a:lnTo>
                <a:lnTo>
                  <a:pt x="3068" y="0"/>
                </a:lnTo>
              </a:path>
            </a:pathLst>
          </a:custGeom>
          <a:solidFill>
            <a:schemeClr val="accent1"/>
          </a:solidFill>
          <a:ln cap="flat" cmpd="sng" w="13850">
            <a:solidFill>
              <a:schemeClr val="accent1"/>
            </a:solidFill>
            <a:prstDash val="solid"/>
            <a:miter lim="4259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504" name="Google Shape;504;p39"/>
          <p:cNvSpPr/>
          <p:nvPr/>
        </p:nvSpPr>
        <p:spPr>
          <a:xfrm>
            <a:off x="523596" y="911573"/>
            <a:ext cx="1335660" cy="80014"/>
          </a:xfrm>
          <a:custGeom>
            <a:rect b="b" l="l" r="r" t="t"/>
            <a:pathLst>
              <a:path extrusionOk="0" h="1322" w="22067">
                <a:moveTo>
                  <a:pt x="0" y="1"/>
                </a:moveTo>
                <a:lnTo>
                  <a:pt x="0" y="1321"/>
                </a:lnTo>
                <a:lnTo>
                  <a:pt x="22066" y="1321"/>
                </a:lnTo>
                <a:lnTo>
                  <a:pt x="2206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505" name="Google Shape;505;p39"/>
          <p:cNvSpPr/>
          <p:nvPr/>
        </p:nvSpPr>
        <p:spPr>
          <a:xfrm>
            <a:off x="523596" y="1153907"/>
            <a:ext cx="1335660" cy="82617"/>
          </a:xfrm>
          <a:custGeom>
            <a:rect b="b" l="l" r="r" t="t"/>
            <a:pathLst>
              <a:path extrusionOk="0" h="1365" w="22067">
                <a:moveTo>
                  <a:pt x="0" y="1"/>
                </a:moveTo>
                <a:lnTo>
                  <a:pt x="0" y="1364"/>
                </a:lnTo>
                <a:lnTo>
                  <a:pt x="22066" y="1364"/>
                </a:lnTo>
                <a:lnTo>
                  <a:pt x="2206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506" name="Google Shape;506;p39"/>
          <p:cNvSpPr/>
          <p:nvPr/>
        </p:nvSpPr>
        <p:spPr>
          <a:xfrm>
            <a:off x="6580967" y="2995135"/>
            <a:ext cx="1929800" cy="381875"/>
          </a:xfrm>
          <a:custGeom>
            <a:rect b="b" l="l" r="r" t="t"/>
            <a:pathLst>
              <a:path extrusionOk="0" fill="none" h="11928" w="60278">
                <a:moveTo>
                  <a:pt x="0" y="0"/>
                </a:moveTo>
                <a:lnTo>
                  <a:pt x="60277" y="0"/>
                </a:lnTo>
                <a:lnTo>
                  <a:pt x="60277" y="11928"/>
                </a:lnTo>
                <a:lnTo>
                  <a:pt x="0" y="11928"/>
                </a:lnTo>
                <a:close/>
              </a:path>
            </a:pathLst>
          </a:custGeom>
          <a:solidFill>
            <a:schemeClr val="accent1"/>
          </a:solidFill>
          <a:ln cap="flat" cmpd="sng" w="13850">
            <a:solidFill>
              <a:schemeClr val="accent1"/>
            </a:solidFill>
            <a:prstDash val="solid"/>
            <a:miter lim="4259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39"/>
          <p:cNvSpPr txBox="1"/>
          <p:nvPr>
            <p:ph type="ctrTitle"/>
          </p:nvPr>
        </p:nvSpPr>
        <p:spPr>
          <a:xfrm>
            <a:off x="2749775" y="2832375"/>
            <a:ext cx="3530400" cy="702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sz="2400">
                <a:latin typeface="Roboto"/>
                <a:ea typeface="Roboto"/>
                <a:cs typeface="Roboto"/>
                <a:sym typeface="Roboto"/>
              </a:rPr>
              <a:t>Joseph Grady</a:t>
            </a:r>
            <a:endParaRPr sz="2400">
              <a:latin typeface="Roboto"/>
              <a:ea typeface="Roboto"/>
              <a:cs typeface="Roboto"/>
              <a:sym typeface="Roboto"/>
            </a:endParaRPr>
          </a:p>
        </p:txBody>
      </p:sp>
      <p:sp>
        <p:nvSpPr>
          <p:cNvPr id="508" name="Google Shape;508;p39"/>
          <p:cNvSpPr txBox="1"/>
          <p:nvPr>
            <p:ph idx="1" type="subTitle"/>
          </p:nvPr>
        </p:nvSpPr>
        <p:spPr>
          <a:xfrm>
            <a:off x="2173750" y="1946175"/>
            <a:ext cx="4765800" cy="839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s" sz="3600">
                <a:solidFill>
                  <a:srgbClr val="161234"/>
                </a:solidFill>
                <a:latin typeface="Roboto"/>
                <a:ea typeface="Roboto"/>
                <a:cs typeface="Roboto"/>
                <a:sym typeface="Roboto"/>
              </a:rPr>
              <a:t>XSS SCRIPTING</a:t>
            </a:r>
            <a:endParaRPr b="1" sz="3600">
              <a:latin typeface="Roboto"/>
              <a:ea typeface="Roboto"/>
              <a:cs typeface="Roboto"/>
              <a:sym typeface="Roboto"/>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2" name="Shape 512"/>
        <p:cNvGrpSpPr/>
        <p:nvPr/>
      </p:nvGrpSpPr>
      <p:grpSpPr>
        <a:xfrm>
          <a:off x="0" y="0"/>
          <a:ext cx="0" cy="0"/>
          <a:chOff x="0" y="0"/>
          <a:chExt cx="0" cy="0"/>
        </a:xfrm>
      </p:grpSpPr>
      <p:sp>
        <p:nvSpPr>
          <p:cNvPr id="513" name="Google Shape;513;p40"/>
          <p:cNvSpPr txBox="1"/>
          <p:nvPr>
            <p:ph type="ctrTitle"/>
          </p:nvPr>
        </p:nvSpPr>
        <p:spPr>
          <a:xfrm>
            <a:off x="491625" y="644550"/>
            <a:ext cx="8013300" cy="606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Edit Profile</a:t>
            </a:r>
            <a:endParaRPr/>
          </a:p>
        </p:txBody>
      </p:sp>
      <p:sp>
        <p:nvSpPr>
          <p:cNvPr id="514" name="Google Shape;514;p40"/>
          <p:cNvSpPr txBox="1"/>
          <p:nvPr/>
        </p:nvSpPr>
        <p:spPr>
          <a:xfrm>
            <a:off x="4377450" y="1314525"/>
            <a:ext cx="3846900" cy="346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600">
                <a:solidFill>
                  <a:srgbClr val="F3F3F3"/>
                </a:solidFill>
                <a:latin typeface="Roboto Light"/>
                <a:ea typeface="Roboto Light"/>
                <a:cs typeface="Roboto Light"/>
                <a:sym typeface="Roboto Light"/>
              </a:rPr>
              <a:t>Pages like Edit Profile, Registration, and Upload Artwork are vulnerable to cross-site scripting (XSS), and require sanitizing data to prevent it from happening.</a:t>
            </a:r>
            <a:endParaRPr sz="1600">
              <a:solidFill>
                <a:srgbClr val="F3F3F3"/>
              </a:solidFill>
              <a:latin typeface="Roboto Light"/>
              <a:ea typeface="Roboto Light"/>
              <a:cs typeface="Roboto Light"/>
              <a:sym typeface="Roboto Light"/>
            </a:endParaRPr>
          </a:p>
          <a:p>
            <a:pPr indent="0" lvl="0" marL="0" rtl="0" algn="l">
              <a:spcBef>
                <a:spcPts val="0"/>
              </a:spcBef>
              <a:spcAft>
                <a:spcPts val="0"/>
              </a:spcAft>
              <a:buNone/>
            </a:pPr>
            <a:r>
              <a:t/>
            </a:r>
            <a:endParaRPr sz="1600">
              <a:solidFill>
                <a:srgbClr val="F3F3F3"/>
              </a:solidFill>
              <a:latin typeface="Roboto Light"/>
              <a:ea typeface="Roboto Light"/>
              <a:cs typeface="Roboto Light"/>
              <a:sym typeface="Roboto Light"/>
            </a:endParaRPr>
          </a:p>
          <a:p>
            <a:pPr indent="0" lvl="0" marL="0" rtl="0" algn="l">
              <a:spcBef>
                <a:spcPts val="0"/>
              </a:spcBef>
              <a:spcAft>
                <a:spcPts val="0"/>
              </a:spcAft>
              <a:buNone/>
            </a:pPr>
            <a:r>
              <a:rPr lang="es" sz="1600">
                <a:solidFill>
                  <a:srgbClr val="F3F3F3"/>
                </a:solidFill>
                <a:latin typeface="Roboto Light"/>
                <a:ea typeface="Roboto Light"/>
                <a:cs typeface="Roboto Light"/>
                <a:sym typeface="Roboto Light"/>
              </a:rPr>
              <a:t>In particular, our website uses validationFunctions to call upon functions such as hGET and hPOST to sanitize data. </a:t>
            </a:r>
            <a:endParaRPr sz="1600">
              <a:solidFill>
                <a:srgbClr val="F3F3F3"/>
              </a:solidFill>
              <a:latin typeface="Roboto Light"/>
              <a:ea typeface="Roboto Light"/>
              <a:cs typeface="Roboto Light"/>
              <a:sym typeface="Roboto Light"/>
            </a:endParaRPr>
          </a:p>
        </p:txBody>
      </p:sp>
      <p:pic>
        <p:nvPicPr>
          <p:cNvPr id="515" name="Google Shape;515;p40"/>
          <p:cNvPicPr preferRelativeResize="0"/>
          <p:nvPr/>
        </p:nvPicPr>
        <p:blipFill>
          <a:blip r:embed="rId3">
            <a:alphaModFix/>
          </a:blip>
          <a:stretch>
            <a:fillRect/>
          </a:stretch>
        </p:blipFill>
        <p:spPr>
          <a:xfrm>
            <a:off x="787150" y="1314525"/>
            <a:ext cx="2874206" cy="3587551"/>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9" name="Shape 519"/>
        <p:cNvGrpSpPr/>
        <p:nvPr/>
      </p:nvGrpSpPr>
      <p:grpSpPr>
        <a:xfrm>
          <a:off x="0" y="0"/>
          <a:ext cx="0" cy="0"/>
          <a:chOff x="0" y="0"/>
          <a:chExt cx="0" cy="0"/>
        </a:xfrm>
      </p:grpSpPr>
      <p:sp>
        <p:nvSpPr>
          <p:cNvPr id="520" name="Google Shape;520;p41"/>
          <p:cNvSpPr txBox="1"/>
          <p:nvPr>
            <p:ph type="ctrTitle"/>
          </p:nvPr>
        </p:nvSpPr>
        <p:spPr>
          <a:xfrm>
            <a:off x="491625" y="644550"/>
            <a:ext cx="8013300" cy="606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RegisterVM/</a:t>
            </a:r>
            <a:r>
              <a:rPr lang="es"/>
              <a:t>UploadVM</a:t>
            </a:r>
            <a:endParaRPr>
              <a:latin typeface="Roboto"/>
              <a:ea typeface="Roboto"/>
              <a:cs typeface="Roboto"/>
              <a:sym typeface="Roboto"/>
            </a:endParaRPr>
          </a:p>
        </p:txBody>
      </p:sp>
      <p:pic>
        <p:nvPicPr>
          <p:cNvPr id="521" name="Google Shape;521;p41"/>
          <p:cNvPicPr preferRelativeResize="0"/>
          <p:nvPr/>
        </p:nvPicPr>
        <p:blipFill>
          <a:blip r:embed="rId3">
            <a:alphaModFix/>
          </a:blip>
          <a:stretch>
            <a:fillRect/>
          </a:stretch>
        </p:blipFill>
        <p:spPr>
          <a:xfrm>
            <a:off x="491625" y="1415475"/>
            <a:ext cx="4252461" cy="1509475"/>
          </a:xfrm>
          <a:prstGeom prst="rect">
            <a:avLst/>
          </a:prstGeom>
          <a:noFill/>
          <a:ln>
            <a:noFill/>
          </a:ln>
        </p:spPr>
      </p:pic>
      <p:pic>
        <p:nvPicPr>
          <p:cNvPr id="522" name="Google Shape;522;p41"/>
          <p:cNvPicPr preferRelativeResize="0"/>
          <p:nvPr/>
        </p:nvPicPr>
        <p:blipFill>
          <a:blip r:embed="rId4">
            <a:alphaModFix/>
          </a:blip>
          <a:stretch>
            <a:fillRect/>
          </a:stretch>
        </p:blipFill>
        <p:spPr>
          <a:xfrm>
            <a:off x="491625" y="3089275"/>
            <a:ext cx="8013300" cy="1870475"/>
          </a:xfrm>
          <a:prstGeom prst="rect">
            <a:avLst/>
          </a:prstGeom>
          <a:noFill/>
          <a:ln>
            <a:noFill/>
          </a:ln>
        </p:spPr>
      </p:pic>
      <p:sp>
        <p:nvSpPr>
          <p:cNvPr id="523" name="Google Shape;523;p41"/>
          <p:cNvSpPr txBox="1"/>
          <p:nvPr/>
        </p:nvSpPr>
        <p:spPr>
          <a:xfrm>
            <a:off x="4925375" y="1477625"/>
            <a:ext cx="4053000" cy="100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a:solidFill>
                  <a:schemeClr val="accent1"/>
                </a:solidFill>
                <a:latin typeface="Droid Sans Mono"/>
                <a:ea typeface="Droid Sans Mono"/>
                <a:cs typeface="Droid Sans Mono"/>
                <a:sym typeface="Droid Sans Mono"/>
              </a:rPr>
              <a:t>hPOST()</a:t>
            </a:r>
            <a:r>
              <a:rPr lang="es">
                <a:solidFill>
                  <a:schemeClr val="lt1"/>
                </a:solidFill>
                <a:latin typeface="Roboto Light"/>
                <a:ea typeface="Roboto Light"/>
                <a:cs typeface="Roboto Light"/>
                <a:sym typeface="Roboto Light"/>
              </a:rPr>
              <a:t> is used in RegisterVM and UploadVM in order to sanitize the data within their forms. </a:t>
            </a:r>
            <a:endParaRPr>
              <a:solidFill>
                <a:schemeClr val="lt1"/>
              </a:solidFill>
              <a:latin typeface="Roboto Light"/>
              <a:ea typeface="Roboto Light"/>
              <a:cs typeface="Roboto Light"/>
              <a:sym typeface="Roboto Light"/>
            </a:endParaRPr>
          </a:p>
        </p:txBody>
      </p:sp>
      <p:sp>
        <p:nvSpPr>
          <p:cNvPr id="524" name="Google Shape;524;p41"/>
          <p:cNvSpPr txBox="1"/>
          <p:nvPr/>
        </p:nvSpPr>
        <p:spPr>
          <a:xfrm>
            <a:off x="551250" y="1165925"/>
            <a:ext cx="3511200" cy="31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s" sz="1200">
                <a:solidFill>
                  <a:srgbClr val="FFFFFF"/>
                </a:solidFill>
                <a:latin typeface="Roboto"/>
                <a:ea typeface="Roboto"/>
                <a:cs typeface="Roboto"/>
                <a:sym typeface="Roboto"/>
              </a:rPr>
              <a:t>From RegisterVM</a:t>
            </a:r>
            <a:endParaRPr b="1" i="1" sz="1200">
              <a:solidFill>
                <a:srgbClr val="FFFFFF"/>
              </a:solidFill>
              <a:latin typeface="Roboto"/>
              <a:ea typeface="Roboto"/>
              <a:cs typeface="Roboto"/>
              <a:sym typeface="Roboto"/>
            </a:endParaRPr>
          </a:p>
        </p:txBody>
      </p:sp>
      <p:sp>
        <p:nvSpPr>
          <p:cNvPr id="525" name="Google Shape;525;p41"/>
          <p:cNvSpPr txBox="1"/>
          <p:nvPr/>
        </p:nvSpPr>
        <p:spPr>
          <a:xfrm>
            <a:off x="590075" y="2924950"/>
            <a:ext cx="3511200" cy="31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s" sz="1200">
                <a:solidFill>
                  <a:srgbClr val="FFFFFF"/>
                </a:solidFill>
                <a:latin typeface="Roboto"/>
                <a:ea typeface="Roboto"/>
                <a:cs typeface="Roboto"/>
                <a:sym typeface="Roboto"/>
              </a:rPr>
              <a:t>From UploadVM</a:t>
            </a:r>
            <a:endParaRPr b="1" i="1" sz="1200">
              <a:solidFill>
                <a:srgbClr val="FFFFFF"/>
              </a:solidFill>
              <a:latin typeface="Roboto"/>
              <a:ea typeface="Roboto"/>
              <a:cs typeface="Roboto"/>
              <a:sym typeface="Roboto"/>
            </a:endParaRPr>
          </a:p>
        </p:txBody>
      </p:sp>
      <p:sp>
        <p:nvSpPr>
          <p:cNvPr id="526" name="Google Shape;526;p41"/>
          <p:cNvSpPr txBox="1"/>
          <p:nvPr/>
        </p:nvSpPr>
        <p:spPr>
          <a:xfrm>
            <a:off x="1999225" y="1809675"/>
            <a:ext cx="549600" cy="196800"/>
          </a:xfrm>
          <a:prstGeom prst="rect">
            <a:avLst/>
          </a:prstGeom>
          <a:noFill/>
          <a:ln cap="flat" cmpd="sng" w="9525">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Roboto Light"/>
              <a:ea typeface="Roboto Light"/>
              <a:cs typeface="Roboto Light"/>
              <a:sym typeface="Roboto Light"/>
            </a:endParaRPr>
          </a:p>
        </p:txBody>
      </p:sp>
      <p:sp>
        <p:nvSpPr>
          <p:cNvPr id="527" name="Google Shape;527;p41"/>
          <p:cNvSpPr txBox="1"/>
          <p:nvPr/>
        </p:nvSpPr>
        <p:spPr>
          <a:xfrm>
            <a:off x="2070875" y="1989650"/>
            <a:ext cx="549600" cy="196800"/>
          </a:xfrm>
          <a:prstGeom prst="rect">
            <a:avLst/>
          </a:prstGeom>
          <a:noFill/>
          <a:ln cap="flat" cmpd="sng" w="9525">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Roboto Light"/>
              <a:ea typeface="Roboto Light"/>
              <a:cs typeface="Roboto Light"/>
              <a:sym typeface="Roboto Light"/>
            </a:endParaRPr>
          </a:p>
        </p:txBody>
      </p:sp>
      <p:sp>
        <p:nvSpPr>
          <p:cNvPr id="528" name="Google Shape;528;p41"/>
          <p:cNvSpPr txBox="1"/>
          <p:nvPr/>
        </p:nvSpPr>
        <p:spPr>
          <a:xfrm>
            <a:off x="1772075" y="2185050"/>
            <a:ext cx="549600" cy="196800"/>
          </a:xfrm>
          <a:prstGeom prst="rect">
            <a:avLst/>
          </a:prstGeom>
          <a:noFill/>
          <a:ln cap="flat" cmpd="sng" w="9525">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Roboto Light"/>
              <a:ea typeface="Roboto Light"/>
              <a:cs typeface="Roboto Light"/>
              <a:sym typeface="Roboto Light"/>
            </a:endParaRPr>
          </a:p>
        </p:txBody>
      </p:sp>
      <p:sp>
        <p:nvSpPr>
          <p:cNvPr id="529" name="Google Shape;529;p41"/>
          <p:cNvSpPr txBox="1"/>
          <p:nvPr/>
        </p:nvSpPr>
        <p:spPr>
          <a:xfrm>
            <a:off x="2884275" y="3674600"/>
            <a:ext cx="644700" cy="267900"/>
          </a:xfrm>
          <a:prstGeom prst="rect">
            <a:avLst/>
          </a:prstGeom>
          <a:noFill/>
          <a:ln cap="flat" cmpd="sng" w="9525">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Roboto Light"/>
              <a:ea typeface="Roboto Light"/>
              <a:cs typeface="Roboto Light"/>
              <a:sym typeface="Roboto Light"/>
            </a:endParaRPr>
          </a:p>
        </p:txBody>
      </p:sp>
      <p:sp>
        <p:nvSpPr>
          <p:cNvPr id="530" name="Google Shape;530;p41"/>
          <p:cNvSpPr txBox="1"/>
          <p:nvPr/>
        </p:nvSpPr>
        <p:spPr>
          <a:xfrm>
            <a:off x="3233575" y="4155125"/>
            <a:ext cx="644700" cy="267900"/>
          </a:xfrm>
          <a:prstGeom prst="rect">
            <a:avLst/>
          </a:prstGeom>
          <a:noFill/>
          <a:ln cap="flat" cmpd="sng" w="9525">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Roboto Light"/>
              <a:ea typeface="Roboto Light"/>
              <a:cs typeface="Roboto Light"/>
              <a:sym typeface="Roboto Light"/>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4" name="Shape 534"/>
        <p:cNvGrpSpPr/>
        <p:nvPr/>
      </p:nvGrpSpPr>
      <p:grpSpPr>
        <a:xfrm>
          <a:off x="0" y="0"/>
          <a:ext cx="0" cy="0"/>
          <a:chOff x="0" y="0"/>
          <a:chExt cx="0" cy="0"/>
        </a:xfrm>
      </p:grpSpPr>
      <p:sp>
        <p:nvSpPr>
          <p:cNvPr id="535" name="Google Shape;535;p42"/>
          <p:cNvSpPr txBox="1"/>
          <p:nvPr>
            <p:ph type="ctrTitle"/>
          </p:nvPr>
        </p:nvSpPr>
        <p:spPr>
          <a:xfrm>
            <a:off x="491625" y="644550"/>
            <a:ext cx="8013300" cy="606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EditProfileVM</a:t>
            </a:r>
            <a:endParaRPr/>
          </a:p>
        </p:txBody>
      </p:sp>
      <p:pic>
        <p:nvPicPr>
          <p:cNvPr id="536" name="Google Shape;536;p42"/>
          <p:cNvPicPr preferRelativeResize="0"/>
          <p:nvPr/>
        </p:nvPicPr>
        <p:blipFill>
          <a:blip r:embed="rId3">
            <a:alphaModFix/>
          </a:blip>
          <a:stretch>
            <a:fillRect/>
          </a:stretch>
        </p:blipFill>
        <p:spPr>
          <a:xfrm>
            <a:off x="507500" y="3028124"/>
            <a:ext cx="8128977" cy="1043025"/>
          </a:xfrm>
          <a:prstGeom prst="rect">
            <a:avLst/>
          </a:prstGeom>
          <a:noFill/>
          <a:ln>
            <a:noFill/>
          </a:ln>
        </p:spPr>
      </p:pic>
      <p:pic>
        <p:nvPicPr>
          <p:cNvPr id="537" name="Google Shape;537;p42"/>
          <p:cNvPicPr preferRelativeResize="0"/>
          <p:nvPr/>
        </p:nvPicPr>
        <p:blipFill>
          <a:blip r:embed="rId4">
            <a:alphaModFix/>
          </a:blip>
          <a:stretch>
            <a:fillRect/>
          </a:stretch>
        </p:blipFill>
        <p:spPr>
          <a:xfrm>
            <a:off x="507525" y="1456025"/>
            <a:ext cx="4150500" cy="1304450"/>
          </a:xfrm>
          <a:prstGeom prst="rect">
            <a:avLst/>
          </a:prstGeom>
          <a:noFill/>
          <a:ln>
            <a:noFill/>
          </a:ln>
        </p:spPr>
      </p:pic>
      <p:sp>
        <p:nvSpPr>
          <p:cNvPr id="538" name="Google Shape;538;p42"/>
          <p:cNvSpPr txBox="1"/>
          <p:nvPr/>
        </p:nvSpPr>
        <p:spPr>
          <a:xfrm>
            <a:off x="4925375" y="1477625"/>
            <a:ext cx="4053000" cy="100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a:solidFill>
                  <a:schemeClr val="accent1"/>
                </a:solidFill>
                <a:latin typeface="Droid Sans Mono"/>
                <a:ea typeface="Droid Sans Mono"/>
                <a:cs typeface="Droid Sans Mono"/>
                <a:sym typeface="Droid Sans Mono"/>
              </a:rPr>
              <a:t>hPOST()</a:t>
            </a:r>
            <a:r>
              <a:rPr lang="es">
                <a:solidFill>
                  <a:schemeClr val="lt1"/>
                </a:solidFill>
                <a:latin typeface="Roboto Light"/>
                <a:ea typeface="Roboto Light"/>
                <a:cs typeface="Roboto Light"/>
                <a:sym typeface="Roboto Light"/>
              </a:rPr>
              <a:t> is used in EditProfileVM too in order to sanitize the text fields within its forms. </a:t>
            </a:r>
            <a:endParaRPr>
              <a:solidFill>
                <a:schemeClr val="lt1"/>
              </a:solidFill>
              <a:latin typeface="Roboto Light"/>
              <a:ea typeface="Roboto Light"/>
              <a:cs typeface="Roboto Light"/>
              <a:sym typeface="Roboto Light"/>
            </a:endParaRPr>
          </a:p>
        </p:txBody>
      </p:sp>
      <p:cxnSp>
        <p:nvCxnSpPr>
          <p:cNvPr id="539" name="Google Shape;539;p42"/>
          <p:cNvCxnSpPr/>
          <p:nvPr/>
        </p:nvCxnSpPr>
        <p:spPr>
          <a:xfrm flipH="1">
            <a:off x="2388000" y="1732000"/>
            <a:ext cx="157500" cy="1285800"/>
          </a:xfrm>
          <a:prstGeom prst="straightConnector1">
            <a:avLst/>
          </a:prstGeom>
          <a:noFill/>
          <a:ln cap="flat" cmpd="sng" w="9525">
            <a:solidFill>
              <a:srgbClr val="FF0000"/>
            </a:solidFill>
            <a:prstDash val="solid"/>
            <a:round/>
            <a:headEnd len="med" w="med" type="none"/>
            <a:tailEnd len="med" w="med" type="triangle"/>
          </a:ln>
        </p:spPr>
      </p:cxnSp>
      <p:sp>
        <p:nvSpPr>
          <p:cNvPr id="540" name="Google Shape;540;p42"/>
          <p:cNvSpPr/>
          <p:nvPr/>
        </p:nvSpPr>
        <p:spPr>
          <a:xfrm>
            <a:off x="3995750" y="3262325"/>
            <a:ext cx="442800" cy="1620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42"/>
          <p:cNvSpPr/>
          <p:nvPr/>
        </p:nvSpPr>
        <p:spPr>
          <a:xfrm>
            <a:off x="5729300" y="3267075"/>
            <a:ext cx="442800" cy="1620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42"/>
          <p:cNvSpPr/>
          <p:nvPr/>
        </p:nvSpPr>
        <p:spPr>
          <a:xfrm>
            <a:off x="1552075" y="1489725"/>
            <a:ext cx="1903200" cy="279000"/>
          </a:xfrm>
          <a:prstGeom prst="rect">
            <a:avLst/>
          </a:prstGeom>
          <a:solidFill>
            <a:srgbClr val="FF9900">
              <a:alpha val="257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42"/>
          <p:cNvSpPr/>
          <p:nvPr/>
        </p:nvSpPr>
        <p:spPr>
          <a:xfrm>
            <a:off x="1236900" y="3028125"/>
            <a:ext cx="1693200" cy="216300"/>
          </a:xfrm>
          <a:prstGeom prst="rect">
            <a:avLst/>
          </a:prstGeom>
          <a:solidFill>
            <a:srgbClr val="FF9900">
              <a:alpha val="257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7" name="Shape 547"/>
        <p:cNvGrpSpPr/>
        <p:nvPr/>
      </p:nvGrpSpPr>
      <p:grpSpPr>
        <a:xfrm>
          <a:off x="0" y="0"/>
          <a:ext cx="0" cy="0"/>
          <a:chOff x="0" y="0"/>
          <a:chExt cx="0" cy="0"/>
        </a:xfrm>
      </p:grpSpPr>
      <p:sp>
        <p:nvSpPr>
          <p:cNvPr id="548" name="Google Shape;548;p43"/>
          <p:cNvSpPr txBox="1"/>
          <p:nvPr>
            <p:ph type="ctrTitle"/>
          </p:nvPr>
        </p:nvSpPr>
        <p:spPr>
          <a:xfrm>
            <a:off x="491625" y="644550"/>
            <a:ext cx="8013300" cy="606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function hPOST</a:t>
            </a:r>
            <a:endParaRPr/>
          </a:p>
        </p:txBody>
      </p:sp>
      <p:pic>
        <p:nvPicPr>
          <p:cNvPr id="549" name="Google Shape;549;p43"/>
          <p:cNvPicPr preferRelativeResize="0"/>
          <p:nvPr/>
        </p:nvPicPr>
        <p:blipFill>
          <a:blip r:embed="rId3">
            <a:alphaModFix/>
          </a:blip>
          <a:stretch>
            <a:fillRect/>
          </a:stretch>
        </p:blipFill>
        <p:spPr>
          <a:xfrm>
            <a:off x="683500" y="1624000"/>
            <a:ext cx="7629525" cy="1895475"/>
          </a:xfrm>
          <a:prstGeom prst="rect">
            <a:avLst/>
          </a:prstGeom>
          <a:noFill/>
          <a:ln>
            <a:noFill/>
          </a:ln>
        </p:spPr>
      </p:pic>
      <p:sp>
        <p:nvSpPr>
          <p:cNvPr id="550" name="Google Shape;550;p43"/>
          <p:cNvSpPr/>
          <p:nvPr/>
        </p:nvSpPr>
        <p:spPr>
          <a:xfrm>
            <a:off x="2849675" y="1850525"/>
            <a:ext cx="971100" cy="1758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51" name="Google Shape;551;p43"/>
          <p:cNvCxnSpPr>
            <a:stCxn id="550" idx="0"/>
          </p:cNvCxnSpPr>
          <p:nvPr/>
        </p:nvCxnSpPr>
        <p:spPr>
          <a:xfrm flipH="1" rot="10800000">
            <a:off x="3335225" y="1435325"/>
            <a:ext cx="471300" cy="415200"/>
          </a:xfrm>
          <a:prstGeom prst="straightConnector1">
            <a:avLst/>
          </a:prstGeom>
          <a:noFill/>
          <a:ln cap="flat" cmpd="sng" w="9525">
            <a:solidFill>
              <a:srgbClr val="FF0000"/>
            </a:solidFill>
            <a:prstDash val="solid"/>
            <a:round/>
            <a:headEnd len="med" w="med" type="none"/>
            <a:tailEnd len="med" w="med" type="none"/>
          </a:ln>
        </p:spPr>
      </p:cxnSp>
      <p:sp>
        <p:nvSpPr>
          <p:cNvPr id="552" name="Google Shape;552;p43"/>
          <p:cNvSpPr txBox="1"/>
          <p:nvPr/>
        </p:nvSpPr>
        <p:spPr>
          <a:xfrm>
            <a:off x="3133475" y="1079675"/>
            <a:ext cx="1681500" cy="544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a:solidFill>
                  <a:srgbClr val="FFFFFF"/>
                </a:solidFill>
                <a:highlight>
                  <a:srgbClr val="980000"/>
                </a:highlight>
                <a:latin typeface="Roboto Light"/>
                <a:ea typeface="Roboto Light"/>
                <a:cs typeface="Roboto Light"/>
                <a:sym typeface="Roboto Light"/>
              </a:rPr>
              <a:t>function calls on filter_input</a:t>
            </a:r>
            <a:endParaRPr>
              <a:solidFill>
                <a:srgbClr val="FFFFFF"/>
              </a:solidFill>
              <a:highlight>
                <a:srgbClr val="980000"/>
              </a:highlight>
              <a:latin typeface="Roboto Light"/>
              <a:ea typeface="Roboto Light"/>
              <a:cs typeface="Roboto Light"/>
              <a:sym typeface="Roboto Light"/>
            </a:endParaRPr>
          </a:p>
        </p:txBody>
      </p:sp>
      <p:sp>
        <p:nvSpPr>
          <p:cNvPr id="553" name="Google Shape;553;p43"/>
          <p:cNvSpPr/>
          <p:nvPr/>
        </p:nvSpPr>
        <p:spPr>
          <a:xfrm>
            <a:off x="3884000" y="1850525"/>
            <a:ext cx="795000" cy="1758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54" name="Google Shape;554;p43"/>
          <p:cNvCxnSpPr>
            <a:endCxn id="553" idx="0"/>
          </p:cNvCxnSpPr>
          <p:nvPr/>
        </p:nvCxnSpPr>
        <p:spPr>
          <a:xfrm flipH="1">
            <a:off x="4281500" y="1484525"/>
            <a:ext cx="707100" cy="366000"/>
          </a:xfrm>
          <a:prstGeom prst="straightConnector1">
            <a:avLst/>
          </a:prstGeom>
          <a:noFill/>
          <a:ln cap="flat" cmpd="sng" w="9525">
            <a:solidFill>
              <a:srgbClr val="FF0000"/>
            </a:solidFill>
            <a:prstDash val="solid"/>
            <a:round/>
            <a:headEnd len="med" w="med" type="none"/>
            <a:tailEnd len="med" w="med" type="none"/>
          </a:ln>
        </p:spPr>
      </p:cxnSp>
      <p:sp>
        <p:nvSpPr>
          <p:cNvPr id="555" name="Google Shape;555;p43"/>
          <p:cNvSpPr txBox="1"/>
          <p:nvPr/>
        </p:nvSpPr>
        <p:spPr>
          <a:xfrm>
            <a:off x="4960600" y="1137125"/>
            <a:ext cx="2715900" cy="54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solidFill>
                  <a:srgbClr val="FFFFFF"/>
                </a:solidFill>
                <a:highlight>
                  <a:srgbClr val="980000"/>
                </a:highlight>
                <a:latin typeface="Roboto Light"/>
                <a:ea typeface="Roboto Light"/>
                <a:cs typeface="Roboto Light"/>
                <a:sym typeface="Roboto Light"/>
              </a:rPr>
              <a:t>looks for POST input (and only POST)</a:t>
            </a:r>
            <a:endParaRPr b="1" sz="1200">
              <a:solidFill>
                <a:srgbClr val="FF0000"/>
              </a:solidFill>
              <a:latin typeface="Roboto"/>
              <a:ea typeface="Roboto"/>
              <a:cs typeface="Roboto"/>
              <a:sym typeface="Roboto"/>
            </a:endParaRPr>
          </a:p>
        </p:txBody>
      </p:sp>
      <p:sp>
        <p:nvSpPr>
          <p:cNvPr id="556" name="Google Shape;556;p43"/>
          <p:cNvSpPr/>
          <p:nvPr/>
        </p:nvSpPr>
        <p:spPr>
          <a:xfrm>
            <a:off x="5425000" y="1857575"/>
            <a:ext cx="2715900" cy="1758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57" name="Google Shape;557;p43"/>
          <p:cNvCxnSpPr>
            <a:stCxn id="556" idx="2"/>
          </p:cNvCxnSpPr>
          <p:nvPr/>
        </p:nvCxnSpPr>
        <p:spPr>
          <a:xfrm flipH="1">
            <a:off x="5854150" y="2033375"/>
            <a:ext cx="928800" cy="1956300"/>
          </a:xfrm>
          <a:prstGeom prst="straightConnector1">
            <a:avLst/>
          </a:prstGeom>
          <a:noFill/>
          <a:ln cap="flat" cmpd="sng" w="9525">
            <a:solidFill>
              <a:srgbClr val="FF0000"/>
            </a:solidFill>
            <a:prstDash val="solid"/>
            <a:round/>
            <a:headEnd len="med" w="med" type="none"/>
            <a:tailEnd len="med" w="med" type="none"/>
          </a:ln>
        </p:spPr>
      </p:cxnSp>
      <p:sp>
        <p:nvSpPr>
          <p:cNvPr id="558" name="Google Shape;558;p43"/>
          <p:cNvSpPr txBox="1"/>
          <p:nvPr/>
        </p:nvSpPr>
        <p:spPr>
          <a:xfrm>
            <a:off x="3736250" y="3989675"/>
            <a:ext cx="4053000" cy="47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a:solidFill>
                  <a:srgbClr val="FFFFFF"/>
                </a:solidFill>
                <a:highlight>
                  <a:srgbClr val="980000"/>
                </a:highlight>
                <a:latin typeface="Roboto Light"/>
                <a:ea typeface="Roboto Light"/>
                <a:cs typeface="Roboto Light"/>
                <a:sym typeface="Roboto Light"/>
              </a:rPr>
              <a:t>this is the equivalent of htmlspecialchars() function, which converts special characters into HTML entities (for example, "&amp;" becomes "&amp;amp;")</a:t>
            </a:r>
            <a:endParaRPr>
              <a:solidFill>
                <a:srgbClr val="FFFFFF"/>
              </a:solidFill>
              <a:highlight>
                <a:srgbClr val="980000"/>
              </a:highlight>
              <a:latin typeface="Roboto Light"/>
              <a:ea typeface="Roboto Light"/>
              <a:cs typeface="Roboto Light"/>
              <a:sym typeface="Roboto Light"/>
            </a:endParaRPr>
          </a:p>
        </p:txBody>
      </p:sp>
      <p:sp>
        <p:nvSpPr>
          <p:cNvPr id="559" name="Google Shape;559;p43"/>
          <p:cNvSpPr txBox="1"/>
          <p:nvPr/>
        </p:nvSpPr>
        <p:spPr>
          <a:xfrm>
            <a:off x="683500" y="3892325"/>
            <a:ext cx="3087900" cy="47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solidFill>
                  <a:schemeClr val="lt1"/>
                </a:solidFill>
                <a:latin typeface="Roboto Light"/>
                <a:ea typeface="Roboto Light"/>
                <a:cs typeface="Roboto Light"/>
                <a:sym typeface="Roboto Light"/>
              </a:rPr>
              <a:t>We use hPOST to sanitize POST requests in order to</a:t>
            </a:r>
            <a:r>
              <a:rPr lang="es">
                <a:solidFill>
                  <a:schemeClr val="lt1"/>
                </a:solidFill>
                <a:latin typeface="Roboto Light"/>
                <a:ea typeface="Roboto Light"/>
                <a:cs typeface="Roboto Light"/>
                <a:sym typeface="Roboto Light"/>
              </a:rPr>
              <a:t> </a:t>
            </a:r>
            <a:r>
              <a:rPr lang="es">
                <a:solidFill>
                  <a:schemeClr val="lt1"/>
                </a:solidFill>
                <a:latin typeface="Roboto Light"/>
                <a:ea typeface="Roboto Light"/>
                <a:cs typeface="Roboto Light"/>
                <a:sym typeface="Roboto Light"/>
              </a:rPr>
              <a:t>prevent XSS attacks from text forms.</a:t>
            </a:r>
            <a:endParaRPr>
              <a:solidFill>
                <a:schemeClr val="lt1"/>
              </a:solidFill>
              <a:latin typeface="Roboto Light"/>
              <a:ea typeface="Roboto Light"/>
              <a:cs typeface="Roboto Light"/>
              <a:sym typeface="Roboto Light"/>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3" name="Shape 563"/>
        <p:cNvGrpSpPr/>
        <p:nvPr/>
      </p:nvGrpSpPr>
      <p:grpSpPr>
        <a:xfrm>
          <a:off x="0" y="0"/>
          <a:ext cx="0" cy="0"/>
          <a:chOff x="0" y="0"/>
          <a:chExt cx="0" cy="0"/>
        </a:xfrm>
      </p:grpSpPr>
      <p:sp>
        <p:nvSpPr>
          <p:cNvPr id="564" name="Google Shape;564;p44"/>
          <p:cNvSpPr txBox="1"/>
          <p:nvPr>
            <p:ph type="ctrTitle"/>
          </p:nvPr>
        </p:nvSpPr>
        <p:spPr>
          <a:xfrm>
            <a:off x="491625" y="644550"/>
            <a:ext cx="8013300" cy="606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function hGET</a:t>
            </a:r>
            <a:endParaRPr/>
          </a:p>
        </p:txBody>
      </p:sp>
      <p:pic>
        <p:nvPicPr>
          <p:cNvPr id="565" name="Google Shape;565;p44"/>
          <p:cNvPicPr preferRelativeResize="0"/>
          <p:nvPr/>
        </p:nvPicPr>
        <p:blipFill rotWithShape="1">
          <a:blip r:embed="rId3">
            <a:alphaModFix/>
          </a:blip>
          <a:srcRect b="0" l="8667" r="0" t="0"/>
          <a:stretch/>
        </p:blipFill>
        <p:spPr>
          <a:xfrm>
            <a:off x="698925" y="1850525"/>
            <a:ext cx="4111325" cy="1064775"/>
          </a:xfrm>
          <a:prstGeom prst="rect">
            <a:avLst/>
          </a:prstGeom>
          <a:noFill/>
          <a:ln>
            <a:noFill/>
          </a:ln>
        </p:spPr>
      </p:pic>
      <p:sp>
        <p:nvSpPr>
          <p:cNvPr id="566" name="Google Shape;566;p44"/>
          <p:cNvSpPr txBox="1"/>
          <p:nvPr/>
        </p:nvSpPr>
        <p:spPr>
          <a:xfrm>
            <a:off x="349250" y="1228625"/>
            <a:ext cx="4257600" cy="87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solidFill>
                  <a:srgbClr val="FFFFFF"/>
                </a:solidFill>
                <a:latin typeface="Roboto Light"/>
                <a:ea typeface="Roboto Light"/>
                <a:cs typeface="Roboto Light"/>
                <a:sym typeface="Roboto Light"/>
              </a:rPr>
              <a:t>We sanitize GET requests too in the request broker, to prevent XSS attacks through URL.	</a:t>
            </a:r>
            <a:endParaRPr>
              <a:solidFill>
                <a:srgbClr val="FFFFFF"/>
              </a:solidFill>
              <a:latin typeface="Roboto Light"/>
              <a:ea typeface="Roboto Light"/>
              <a:cs typeface="Roboto Light"/>
              <a:sym typeface="Roboto Light"/>
            </a:endParaRPr>
          </a:p>
        </p:txBody>
      </p:sp>
      <p:sp>
        <p:nvSpPr>
          <p:cNvPr id="567" name="Google Shape;567;p44"/>
          <p:cNvSpPr/>
          <p:nvPr/>
        </p:nvSpPr>
        <p:spPr>
          <a:xfrm>
            <a:off x="1993575" y="2183150"/>
            <a:ext cx="1442700" cy="1758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44"/>
          <p:cNvSpPr/>
          <p:nvPr/>
        </p:nvSpPr>
        <p:spPr>
          <a:xfrm>
            <a:off x="1769775" y="2349225"/>
            <a:ext cx="1280700" cy="1758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69" name="Google Shape;569;p44"/>
          <p:cNvPicPr preferRelativeResize="0"/>
          <p:nvPr/>
        </p:nvPicPr>
        <p:blipFill rotWithShape="1">
          <a:blip r:embed="rId4">
            <a:alphaModFix/>
          </a:blip>
          <a:srcRect b="0" l="4379" r="0" t="0"/>
          <a:stretch/>
        </p:blipFill>
        <p:spPr>
          <a:xfrm>
            <a:off x="1355200" y="3290950"/>
            <a:ext cx="6874475" cy="1675525"/>
          </a:xfrm>
          <a:prstGeom prst="rect">
            <a:avLst/>
          </a:prstGeom>
          <a:noFill/>
          <a:ln>
            <a:noFill/>
          </a:ln>
        </p:spPr>
      </p:pic>
      <p:cxnSp>
        <p:nvCxnSpPr>
          <p:cNvPr id="570" name="Google Shape;570;p44"/>
          <p:cNvCxnSpPr>
            <a:endCxn id="568" idx="2"/>
          </p:cNvCxnSpPr>
          <p:nvPr/>
        </p:nvCxnSpPr>
        <p:spPr>
          <a:xfrm flipH="1" rot="10800000">
            <a:off x="2405325" y="2525025"/>
            <a:ext cx="4800" cy="744900"/>
          </a:xfrm>
          <a:prstGeom prst="straightConnector1">
            <a:avLst/>
          </a:prstGeom>
          <a:noFill/>
          <a:ln cap="flat" cmpd="sng" w="19050">
            <a:solidFill>
              <a:srgbClr val="FF0000"/>
            </a:solidFill>
            <a:prstDash val="solid"/>
            <a:round/>
            <a:headEnd len="med" w="med" type="stealth"/>
            <a:tailEnd len="med" w="med" type="stealth"/>
          </a:ln>
        </p:spPr>
      </p:cxnSp>
      <p:sp>
        <p:nvSpPr>
          <p:cNvPr id="571" name="Google Shape;571;p44"/>
          <p:cNvSpPr/>
          <p:nvPr/>
        </p:nvSpPr>
        <p:spPr>
          <a:xfrm>
            <a:off x="3007700" y="3488525"/>
            <a:ext cx="971100" cy="1758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72" name="Google Shape;572;p44"/>
          <p:cNvCxnSpPr>
            <a:stCxn id="571" idx="0"/>
          </p:cNvCxnSpPr>
          <p:nvPr/>
        </p:nvCxnSpPr>
        <p:spPr>
          <a:xfrm flipH="1" rot="10800000">
            <a:off x="3493250" y="3073325"/>
            <a:ext cx="471300" cy="415200"/>
          </a:xfrm>
          <a:prstGeom prst="straightConnector1">
            <a:avLst/>
          </a:prstGeom>
          <a:noFill/>
          <a:ln cap="flat" cmpd="sng" w="9525">
            <a:solidFill>
              <a:srgbClr val="FF0000"/>
            </a:solidFill>
            <a:prstDash val="solid"/>
            <a:round/>
            <a:headEnd len="med" w="med" type="none"/>
            <a:tailEnd len="med" w="med" type="none"/>
          </a:ln>
        </p:spPr>
      </p:cxnSp>
      <p:sp>
        <p:nvSpPr>
          <p:cNvPr id="573" name="Google Shape;573;p44"/>
          <p:cNvSpPr txBox="1"/>
          <p:nvPr/>
        </p:nvSpPr>
        <p:spPr>
          <a:xfrm>
            <a:off x="3657525" y="2705963"/>
            <a:ext cx="1681500" cy="544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a:solidFill>
                  <a:srgbClr val="FFFFFF"/>
                </a:solidFill>
                <a:highlight>
                  <a:srgbClr val="980000"/>
                </a:highlight>
                <a:latin typeface="Roboto Light"/>
                <a:ea typeface="Roboto Light"/>
                <a:cs typeface="Roboto Light"/>
                <a:sym typeface="Roboto Light"/>
              </a:rPr>
              <a:t>function calls on filter_input</a:t>
            </a:r>
            <a:endParaRPr>
              <a:solidFill>
                <a:srgbClr val="FFFFFF"/>
              </a:solidFill>
              <a:highlight>
                <a:srgbClr val="980000"/>
              </a:highlight>
              <a:latin typeface="Roboto Light"/>
              <a:ea typeface="Roboto Light"/>
              <a:cs typeface="Roboto Light"/>
              <a:sym typeface="Roboto Light"/>
            </a:endParaRPr>
          </a:p>
        </p:txBody>
      </p:sp>
      <p:sp>
        <p:nvSpPr>
          <p:cNvPr id="574" name="Google Shape;574;p44"/>
          <p:cNvSpPr/>
          <p:nvPr/>
        </p:nvSpPr>
        <p:spPr>
          <a:xfrm>
            <a:off x="4015250" y="3450175"/>
            <a:ext cx="795000" cy="1758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75" name="Google Shape;575;p44"/>
          <p:cNvCxnSpPr>
            <a:endCxn id="574" idx="0"/>
          </p:cNvCxnSpPr>
          <p:nvPr/>
        </p:nvCxnSpPr>
        <p:spPr>
          <a:xfrm flipH="1">
            <a:off x="4412750" y="2875975"/>
            <a:ext cx="1585500" cy="574200"/>
          </a:xfrm>
          <a:prstGeom prst="straightConnector1">
            <a:avLst/>
          </a:prstGeom>
          <a:noFill/>
          <a:ln cap="flat" cmpd="sng" w="9525">
            <a:solidFill>
              <a:srgbClr val="FF0000"/>
            </a:solidFill>
            <a:prstDash val="solid"/>
            <a:round/>
            <a:headEnd len="med" w="med" type="none"/>
            <a:tailEnd len="med" w="med" type="none"/>
          </a:ln>
        </p:spPr>
      </p:cxnSp>
      <p:sp>
        <p:nvSpPr>
          <p:cNvPr id="576" name="Google Shape;576;p44"/>
          <p:cNvSpPr txBox="1"/>
          <p:nvPr/>
        </p:nvSpPr>
        <p:spPr>
          <a:xfrm>
            <a:off x="5998300" y="2433250"/>
            <a:ext cx="2715900" cy="54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solidFill>
                  <a:srgbClr val="FFFFFF"/>
                </a:solidFill>
                <a:highlight>
                  <a:srgbClr val="980000"/>
                </a:highlight>
                <a:latin typeface="Roboto Light"/>
                <a:ea typeface="Roboto Light"/>
                <a:cs typeface="Roboto Light"/>
                <a:sym typeface="Roboto Light"/>
              </a:rPr>
              <a:t>looks for GET input (and only GET)</a:t>
            </a:r>
            <a:endParaRPr b="1" sz="1200">
              <a:solidFill>
                <a:srgbClr val="FF0000"/>
              </a:solidFill>
              <a:latin typeface="Roboto"/>
              <a:ea typeface="Roboto"/>
              <a:cs typeface="Roboto"/>
              <a:sym typeface="Roboto"/>
            </a:endParaRPr>
          </a:p>
        </p:txBody>
      </p:sp>
      <p:cxnSp>
        <p:nvCxnSpPr>
          <p:cNvPr id="577" name="Google Shape;577;p44"/>
          <p:cNvCxnSpPr/>
          <p:nvPr/>
        </p:nvCxnSpPr>
        <p:spPr>
          <a:xfrm flipH="1">
            <a:off x="5854150" y="3647200"/>
            <a:ext cx="37500" cy="342600"/>
          </a:xfrm>
          <a:prstGeom prst="straightConnector1">
            <a:avLst/>
          </a:prstGeom>
          <a:noFill/>
          <a:ln cap="flat" cmpd="sng" w="9525">
            <a:solidFill>
              <a:srgbClr val="FF0000"/>
            </a:solidFill>
            <a:prstDash val="solid"/>
            <a:round/>
            <a:headEnd len="med" w="med" type="none"/>
            <a:tailEnd len="med" w="med" type="none"/>
          </a:ln>
        </p:spPr>
      </p:cxnSp>
      <p:sp>
        <p:nvSpPr>
          <p:cNvPr id="578" name="Google Shape;578;p44"/>
          <p:cNvSpPr txBox="1"/>
          <p:nvPr/>
        </p:nvSpPr>
        <p:spPr>
          <a:xfrm>
            <a:off x="4113600" y="3989675"/>
            <a:ext cx="4053000" cy="47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a:solidFill>
                  <a:srgbClr val="FFFFFF"/>
                </a:solidFill>
                <a:highlight>
                  <a:srgbClr val="980000"/>
                </a:highlight>
                <a:latin typeface="Roboto Light"/>
                <a:ea typeface="Roboto Light"/>
                <a:cs typeface="Roboto Light"/>
                <a:sym typeface="Roboto Light"/>
              </a:rPr>
              <a:t>this is the equivalent of htmlspecialchars() function, which converts special characters into HTML entities (for example, "&amp;" becomes "&amp;amp;")</a:t>
            </a:r>
            <a:endParaRPr>
              <a:solidFill>
                <a:srgbClr val="FFFFFF"/>
              </a:solidFill>
              <a:highlight>
                <a:srgbClr val="980000"/>
              </a:highlight>
              <a:latin typeface="Roboto Light"/>
              <a:ea typeface="Roboto Light"/>
              <a:cs typeface="Roboto Light"/>
              <a:sym typeface="Roboto Light"/>
            </a:endParaRPr>
          </a:p>
        </p:txBody>
      </p:sp>
      <p:sp>
        <p:nvSpPr>
          <p:cNvPr id="579" name="Google Shape;579;p44"/>
          <p:cNvSpPr/>
          <p:nvPr/>
        </p:nvSpPr>
        <p:spPr>
          <a:xfrm>
            <a:off x="5406350" y="3460850"/>
            <a:ext cx="2642700" cy="1758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3" name="Shape 583"/>
        <p:cNvGrpSpPr/>
        <p:nvPr/>
      </p:nvGrpSpPr>
      <p:grpSpPr>
        <a:xfrm>
          <a:off x="0" y="0"/>
          <a:ext cx="0" cy="0"/>
          <a:chOff x="0" y="0"/>
          <a:chExt cx="0" cy="0"/>
        </a:xfrm>
      </p:grpSpPr>
      <p:sp>
        <p:nvSpPr>
          <p:cNvPr id="584" name="Google Shape;584;p45"/>
          <p:cNvSpPr/>
          <p:nvPr/>
        </p:nvSpPr>
        <p:spPr>
          <a:xfrm rot="-3173578">
            <a:off x="2948502" y="636938"/>
            <a:ext cx="755592" cy="874209"/>
          </a:xfrm>
          <a:custGeom>
            <a:rect b="b" l="l" r="r" t="t"/>
            <a:pathLst>
              <a:path extrusionOk="0" fill="none" h="27306" w="23601">
                <a:moveTo>
                  <a:pt x="7583" y="1747"/>
                </a:moveTo>
                <a:cubicBezTo>
                  <a:pt x="16316" y="0"/>
                  <a:pt x="23600" y="8392"/>
                  <a:pt x="20704" y="16784"/>
                </a:cubicBezTo>
                <a:cubicBezTo>
                  <a:pt x="17807" y="25218"/>
                  <a:pt x="6859" y="27306"/>
                  <a:pt x="1108" y="20533"/>
                </a:cubicBezTo>
                <a:cubicBezTo>
                  <a:pt x="682" y="20064"/>
                  <a:pt x="299" y="19553"/>
                  <a:pt x="1" y="18999"/>
                </a:cubicBezTo>
              </a:path>
            </a:pathLst>
          </a:custGeom>
          <a:solidFill>
            <a:schemeClr val="accent1"/>
          </a:solidFill>
          <a:ln cap="rnd" cmpd="sng" w="13850">
            <a:solidFill>
              <a:schemeClr val="accent1"/>
            </a:solidFill>
            <a:prstDash val="solid"/>
            <a:miter lim="4259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585" name="Google Shape;585;p45"/>
          <p:cNvSpPr/>
          <p:nvPr/>
        </p:nvSpPr>
        <p:spPr>
          <a:xfrm>
            <a:off x="5784719" y="3707004"/>
            <a:ext cx="1373867" cy="1113719"/>
          </a:xfrm>
          <a:custGeom>
            <a:rect b="b" l="l" r="r" t="t"/>
            <a:pathLst>
              <a:path extrusionOk="0" fill="none" h="20789" w="25645">
                <a:moveTo>
                  <a:pt x="23472" y="5709"/>
                </a:moveTo>
                <a:cubicBezTo>
                  <a:pt x="25645" y="13547"/>
                  <a:pt x="18488" y="20789"/>
                  <a:pt x="10608" y="18744"/>
                </a:cubicBezTo>
                <a:cubicBezTo>
                  <a:pt x="2684" y="16657"/>
                  <a:pt x="1" y="6859"/>
                  <a:pt x="5752" y="1066"/>
                </a:cubicBezTo>
                <a:cubicBezTo>
                  <a:pt x="6092" y="683"/>
                  <a:pt x="6518" y="299"/>
                  <a:pt x="6944" y="1"/>
                </a:cubicBezTo>
              </a:path>
            </a:pathLst>
          </a:custGeom>
          <a:solidFill>
            <a:schemeClr val="accent1"/>
          </a:solidFill>
          <a:ln cap="rnd" cmpd="sng" w="13850">
            <a:solidFill>
              <a:schemeClr val="accent1"/>
            </a:solidFill>
            <a:prstDash val="solid"/>
            <a:miter lim="4259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45"/>
          <p:cNvSpPr/>
          <p:nvPr/>
        </p:nvSpPr>
        <p:spPr>
          <a:xfrm>
            <a:off x="-2" y="2933780"/>
            <a:ext cx="2563026" cy="2560152"/>
          </a:xfrm>
          <a:custGeom>
            <a:rect b="b" l="l" r="r" t="t"/>
            <a:pathLst>
              <a:path extrusionOk="0" fill="none" h="39191" w="39235">
                <a:moveTo>
                  <a:pt x="37487" y="27817"/>
                </a:moveTo>
                <a:lnTo>
                  <a:pt x="39234" y="20661"/>
                </a:lnTo>
                <a:lnTo>
                  <a:pt x="34719" y="19511"/>
                </a:lnTo>
                <a:cubicBezTo>
                  <a:pt x="34676" y="18062"/>
                  <a:pt x="34420" y="16614"/>
                  <a:pt x="33952" y="15251"/>
                </a:cubicBezTo>
                <a:lnTo>
                  <a:pt x="38041" y="12780"/>
                </a:lnTo>
                <a:lnTo>
                  <a:pt x="34250" y="6475"/>
                </a:lnTo>
                <a:lnTo>
                  <a:pt x="30075" y="8989"/>
                </a:lnTo>
                <a:cubicBezTo>
                  <a:pt x="29053" y="8009"/>
                  <a:pt x="27903" y="7157"/>
                  <a:pt x="26668" y="6475"/>
                </a:cubicBezTo>
                <a:lnTo>
                  <a:pt x="27860" y="1747"/>
                </a:lnTo>
                <a:lnTo>
                  <a:pt x="20704" y="1"/>
                </a:lnTo>
                <a:lnTo>
                  <a:pt x="19554" y="4601"/>
                </a:lnTo>
                <a:cubicBezTo>
                  <a:pt x="18105" y="4601"/>
                  <a:pt x="16657" y="4772"/>
                  <a:pt x="15294" y="5155"/>
                </a:cubicBezTo>
                <a:lnTo>
                  <a:pt x="12866" y="1108"/>
                </a:lnTo>
                <a:lnTo>
                  <a:pt x="6518" y="4942"/>
                </a:lnTo>
                <a:lnTo>
                  <a:pt x="8819" y="8776"/>
                </a:lnTo>
                <a:cubicBezTo>
                  <a:pt x="7711" y="9841"/>
                  <a:pt x="6774" y="11033"/>
                  <a:pt x="6007" y="12354"/>
                </a:cubicBezTo>
                <a:lnTo>
                  <a:pt x="1790" y="11289"/>
                </a:lnTo>
                <a:lnTo>
                  <a:pt x="1" y="18531"/>
                </a:lnTo>
                <a:lnTo>
                  <a:pt x="3963" y="19511"/>
                </a:lnTo>
                <a:cubicBezTo>
                  <a:pt x="3920" y="21129"/>
                  <a:pt x="4133" y="22748"/>
                  <a:pt x="4602" y="24282"/>
                </a:cubicBezTo>
                <a:lnTo>
                  <a:pt x="1194" y="26326"/>
                </a:lnTo>
                <a:lnTo>
                  <a:pt x="4985" y="32673"/>
                </a:lnTo>
                <a:lnTo>
                  <a:pt x="8308" y="30671"/>
                </a:lnTo>
                <a:cubicBezTo>
                  <a:pt x="9458" y="31907"/>
                  <a:pt x="10821" y="32886"/>
                  <a:pt x="12312" y="33653"/>
                </a:cubicBezTo>
                <a:lnTo>
                  <a:pt x="11375" y="37402"/>
                </a:lnTo>
                <a:lnTo>
                  <a:pt x="18574" y="39191"/>
                </a:lnTo>
                <a:lnTo>
                  <a:pt x="19511" y="35357"/>
                </a:lnTo>
                <a:cubicBezTo>
                  <a:pt x="21130" y="35357"/>
                  <a:pt x="22748" y="35059"/>
                  <a:pt x="24325" y="34548"/>
                </a:cubicBezTo>
                <a:lnTo>
                  <a:pt x="26412" y="37998"/>
                </a:lnTo>
                <a:lnTo>
                  <a:pt x="32716" y="34164"/>
                </a:lnTo>
                <a:lnTo>
                  <a:pt x="30544" y="30543"/>
                </a:lnTo>
                <a:cubicBezTo>
                  <a:pt x="31609" y="29393"/>
                  <a:pt x="32503" y="28115"/>
                  <a:pt x="33185" y="26710"/>
                </a:cubicBezTo>
                <a:close/>
                <a:moveTo>
                  <a:pt x="26242" y="23430"/>
                </a:moveTo>
                <a:cubicBezTo>
                  <a:pt x="25986" y="23898"/>
                  <a:pt x="25688" y="24367"/>
                  <a:pt x="25347" y="24793"/>
                </a:cubicBezTo>
                <a:cubicBezTo>
                  <a:pt x="22961" y="27902"/>
                  <a:pt x="18574" y="28627"/>
                  <a:pt x="15294" y="26497"/>
                </a:cubicBezTo>
                <a:cubicBezTo>
                  <a:pt x="14953" y="26284"/>
                  <a:pt x="14612" y="26028"/>
                  <a:pt x="14271" y="25730"/>
                </a:cubicBezTo>
                <a:cubicBezTo>
                  <a:pt x="12993" y="24622"/>
                  <a:pt x="12141" y="23131"/>
                  <a:pt x="11843" y="21470"/>
                </a:cubicBezTo>
                <a:cubicBezTo>
                  <a:pt x="11715" y="21001"/>
                  <a:pt x="11673" y="20490"/>
                  <a:pt x="11673" y="20022"/>
                </a:cubicBezTo>
                <a:cubicBezTo>
                  <a:pt x="11673" y="19383"/>
                  <a:pt x="11758" y="18744"/>
                  <a:pt x="11886" y="18147"/>
                </a:cubicBezTo>
                <a:cubicBezTo>
                  <a:pt x="13036" y="13249"/>
                  <a:pt x="18574" y="10778"/>
                  <a:pt x="23004" y="13249"/>
                </a:cubicBezTo>
                <a:cubicBezTo>
                  <a:pt x="23600" y="13589"/>
                  <a:pt x="24197" y="14015"/>
                  <a:pt x="24708" y="14484"/>
                </a:cubicBezTo>
                <a:cubicBezTo>
                  <a:pt x="26625" y="16401"/>
                  <a:pt x="27434" y="19212"/>
                  <a:pt x="26838" y="21853"/>
                </a:cubicBezTo>
                <a:cubicBezTo>
                  <a:pt x="26710" y="22407"/>
                  <a:pt x="26497" y="22918"/>
                  <a:pt x="26242" y="23430"/>
                </a:cubicBezTo>
                <a:close/>
              </a:path>
            </a:pathLst>
          </a:custGeom>
          <a:solidFill>
            <a:schemeClr val="accent3"/>
          </a:solidFill>
          <a:ln cap="flat" cmpd="sng" w="26625">
            <a:solidFill>
              <a:schemeClr val="accent1"/>
            </a:solidFill>
            <a:prstDash val="solid"/>
            <a:miter lim="4259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587" name="Google Shape;587;p45"/>
          <p:cNvSpPr/>
          <p:nvPr/>
        </p:nvSpPr>
        <p:spPr>
          <a:xfrm>
            <a:off x="6101912" y="3732129"/>
            <a:ext cx="837606" cy="839856"/>
          </a:xfrm>
          <a:custGeom>
            <a:rect b="b" l="l" r="r" t="t"/>
            <a:pathLst>
              <a:path extrusionOk="0" h="15677" w="15635">
                <a:moveTo>
                  <a:pt x="7626" y="4942"/>
                </a:moveTo>
                <a:cubicBezTo>
                  <a:pt x="7882" y="4942"/>
                  <a:pt x="8137" y="4942"/>
                  <a:pt x="8393" y="5027"/>
                </a:cubicBezTo>
                <a:cubicBezTo>
                  <a:pt x="8648" y="5070"/>
                  <a:pt x="8861" y="5155"/>
                  <a:pt x="9032" y="5240"/>
                </a:cubicBezTo>
                <a:cubicBezTo>
                  <a:pt x="9287" y="5368"/>
                  <a:pt x="9500" y="5496"/>
                  <a:pt x="9671" y="5666"/>
                </a:cubicBezTo>
                <a:cubicBezTo>
                  <a:pt x="9884" y="5879"/>
                  <a:pt x="10097" y="6092"/>
                  <a:pt x="10225" y="6305"/>
                </a:cubicBezTo>
                <a:cubicBezTo>
                  <a:pt x="10523" y="6731"/>
                  <a:pt x="10693" y="7157"/>
                  <a:pt x="10736" y="7668"/>
                </a:cubicBezTo>
                <a:cubicBezTo>
                  <a:pt x="10778" y="7924"/>
                  <a:pt x="10778" y="8179"/>
                  <a:pt x="10736" y="8478"/>
                </a:cubicBezTo>
                <a:cubicBezTo>
                  <a:pt x="10693" y="8776"/>
                  <a:pt x="10608" y="9074"/>
                  <a:pt x="10480" y="9372"/>
                </a:cubicBezTo>
                <a:cubicBezTo>
                  <a:pt x="10352" y="9585"/>
                  <a:pt x="10225" y="9756"/>
                  <a:pt x="10097" y="9926"/>
                </a:cubicBezTo>
                <a:cubicBezTo>
                  <a:pt x="9926" y="10096"/>
                  <a:pt x="9799" y="10267"/>
                  <a:pt x="9628" y="10394"/>
                </a:cubicBezTo>
                <a:cubicBezTo>
                  <a:pt x="9117" y="10820"/>
                  <a:pt x="8521" y="11033"/>
                  <a:pt x="7882" y="11076"/>
                </a:cubicBezTo>
                <a:lnTo>
                  <a:pt x="7370" y="11076"/>
                </a:lnTo>
                <a:cubicBezTo>
                  <a:pt x="6689" y="11033"/>
                  <a:pt x="6007" y="10735"/>
                  <a:pt x="5539" y="10224"/>
                </a:cubicBezTo>
                <a:cubicBezTo>
                  <a:pt x="5411" y="10096"/>
                  <a:pt x="5326" y="9969"/>
                  <a:pt x="5198" y="9841"/>
                </a:cubicBezTo>
                <a:cubicBezTo>
                  <a:pt x="4815" y="9287"/>
                  <a:pt x="4602" y="8605"/>
                  <a:pt x="4602" y="7924"/>
                </a:cubicBezTo>
                <a:cubicBezTo>
                  <a:pt x="4602" y="7753"/>
                  <a:pt x="4644" y="7540"/>
                  <a:pt x="4687" y="7370"/>
                </a:cubicBezTo>
                <a:cubicBezTo>
                  <a:pt x="4729" y="7114"/>
                  <a:pt x="4815" y="6901"/>
                  <a:pt x="4942" y="6646"/>
                </a:cubicBezTo>
                <a:cubicBezTo>
                  <a:pt x="5070" y="6348"/>
                  <a:pt x="5283" y="6049"/>
                  <a:pt x="5581" y="5794"/>
                </a:cubicBezTo>
                <a:cubicBezTo>
                  <a:pt x="5709" y="5623"/>
                  <a:pt x="5880" y="5496"/>
                  <a:pt x="6093" y="5368"/>
                </a:cubicBezTo>
                <a:cubicBezTo>
                  <a:pt x="6561" y="5112"/>
                  <a:pt x="7072" y="4942"/>
                  <a:pt x="7626" y="4942"/>
                </a:cubicBezTo>
                <a:close/>
                <a:moveTo>
                  <a:pt x="6731" y="1"/>
                </a:moveTo>
                <a:lnTo>
                  <a:pt x="3920" y="938"/>
                </a:lnTo>
                <a:lnTo>
                  <a:pt x="4474" y="2684"/>
                </a:lnTo>
                <a:cubicBezTo>
                  <a:pt x="3963" y="2982"/>
                  <a:pt x="3494" y="3366"/>
                  <a:pt x="3068" y="3834"/>
                </a:cubicBezTo>
                <a:lnTo>
                  <a:pt x="1534" y="3068"/>
                </a:lnTo>
                <a:lnTo>
                  <a:pt x="214" y="5709"/>
                </a:lnTo>
                <a:lnTo>
                  <a:pt x="1662" y="6433"/>
                </a:lnTo>
                <a:cubicBezTo>
                  <a:pt x="1534" y="7072"/>
                  <a:pt x="1449" y="7753"/>
                  <a:pt x="1492" y="8392"/>
                </a:cubicBezTo>
                <a:lnTo>
                  <a:pt x="1" y="8904"/>
                </a:lnTo>
                <a:lnTo>
                  <a:pt x="938" y="11758"/>
                </a:lnTo>
                <a:lnTo>
                  <a:pt x="2429" y="11246"/>
                </a:lnTo>
                <a:cubicBezTo>
                  <a:pt x="2770" y="11800"/>
                  <a:pt x="3196" y="12311"/>
                  <a:pt x="3750" y="12737"/>
                </a:cubicBezTo>
                <a:lnTo>
                  <a:pt x="3068" y="14143"/>
                </a:lnTo>
                <a:lnTo>
                  <a:pt x="5709" y="15464"/>
                </a:lnTo>
                <a:lnTo>
                  <a:pt x="6433" y="14015"/>
                </a:lnTo>
                <a:cubicBezTo>
                  <a:pt x="6859" y="14129"/>
                  <a:pt x="7285" y="14167"/>
                  <a:pt x="7724" y="14167"/>
                </a:cubicBezTo>
                <a:cubicBezTo>
                  <a:pt x="7943" y="14167"/>
                  <a:pt x="8166" y="14157"/>
                  <a:pt x="8393" y="14143"/>
                </a:cubicBezTo>
                <a:lnTo>
                  <a:pt x="8904" y="15677"/>
                </a:lnTo>
                <a:lnTo>
                  <a:pt x="11715" y="14697"/>
                </a:lnTo>
                <a:lnTo>
                  <a:pt x="11204" y="13121"/>
                </a:lnTo>
                <a:cubicBezTo>
                  <a:pt x="11715" y="12737"/>
                  <a:pt x="12184" y="12311"/>
                  <a:pt x="12567" y="11843"/>
                </a:cubicBezTo>
                <a:lnTo>
                  <a:pt x="14101" y="12610"/>
                </a:lnTo>
                <a:lnTo>
                  <a:pt x="15422" y="9926"/>
                </a:lnTo>
                <a:lnTo>
                  <a:pt x="13760" y="9117"/>
                </a:lnTo>
                <a:cubicBezTo>
                  <a:pt x="13845" y="8520"/>
                  <a:pt x="13888" y="7966"/>
                  <a:pt x="13845" y="7370"/>
                </a:cubicBezTo>
                <a:lnTo>
                  <a:pt x="15635" y="6774"/>
                </a:lnTo>
                <a:lnTo>
                  <a:pt x="14697" y="3920"/>
                </a:lnTo>
                <a:lnTo>
                  <a:pt x="12866" y="4559"/>
                </a:lnTo>
                <a:cubicBezTo>
                  <a:pt x="12525" y="4090"/>
                  <a:pt x="12141" y="3664"/>
                  <a:pt x="11715" y="3323"/>
                </a:cubicBezTo>
                <a:lnTo>
                  <a:pt x="12610" y="1534"/>
                </a:lnTo>
                <a:lnTo>
                  <a:pt x="9926" y="214"/>
                </a:lnTo>
                <a:lnTo>
                  <a:pt x="9074" y="1960"/>
                </a:lnTo>
                <a:cubicBezTo>
                  <a:pt x="8521" y="1832"/>
                  <a:pt x="7924" y="1790"/>
                  <a:pt x="7370" y="1790"/>
                </a:cubicBezTo>
                <a:lnTo>
                  <a:pt x="673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45"/>
          <p:cNvSpPr/>
          <p:nvPr/>
        </p:nvSpPr>
        <p:spPr>
          <a:xfrm rot="-3173578">
            <a:off x="3032075" y="862878"/>
            <a:ext cx="501903" cy="500527"/>
          </a:xfrm>
          <a:custGeom>
            <a:rect b="b" l="l" r="r" t="t"/>
            <a:pathLst>
              <a:path extrusionOk="0" h="15634" w="15677">
                <a:moveTo>
                  <a:pt x="7625" y="4899"/>
                </a:moveTo>
                <a:cubicBezTo>
                  <a:pt x="7924" y="4899"/>
                  <a:pt x="8179" y="4942"/>
                  <a:pt x="8435" y="4984"/>
                </a:cubicBezTo>
                <a:cubicBezTo>
                  <a:pt x="8648" y="5070"/>
                  <a:pt x="8861" y="5112"/>
                  <a:pt x="9074" y="5240"/>
                </a:cubicBezTo>
                <a:cubicBezTo>
                  <a:pt x="9287" y="5325"/>
                  <a:pt x="9500" y="5496"/>
                  <a:pt x="9713" y="5666"/>
                </a:cubicBezTo>
                <a:cubicBezTo>
                  <a:pt x="10309" y="6177"/>
                  <a:pt x="10650" y="6859"/>
                  <a:pt x="10778" y="7625"/>
                </a:cubicBezTo>
                <a:cubicBezTo>
                  <a:pt x="10778" y="7881"/>
                  <a:pt x="10778" y="8179"/>
                  <a:pt x="10778" y="8435"/>
                </a:cubicBezTo>
                <a:cubicBezTo>
                  <a:pt x="10735" y="8776"/>
                  <a:pt x="10650" y="9074"/>
                  <a:pt x="10480" y="9372"/>
                </a:cubicBezTo>
                <a:cubicBezTo>
                  <a:pt x="10394" y="9542"/>
                  <a:pt x="10267" y="9713"/>
                  <a:pt x="10139" y="9883"/>
                </a:cubicBezTo>
                <a:lnTo>
                  <a:pt x="10096" y="9926"/>
                </a:lnTo>
                <a:cubicBezTo>
                  <a:pt x="9968" y="10096"/>
                  <a:pt x="9798" y="10224"/>
                  <a:pt x="9628" y="10394"/>
                </a:cubicBezTo>
                <a:cubicBezTo>
                  <a:pt x="9159" y="10778"/>
                  <a:pt x="8520" y="11033"/>
                  <a:pt x="7924" y="11076"/>
                </a:cubicBezTo>
                <a:lnTo>
                  <a:pt x="7370" y="11076"/>
                </a:lnTo>
                <a:cubicBezTo>
                  <a:pt x="7029" y="11033"/>
                  <a:pt x="6688" y="10906"/>
                  <a:pt x="6348" y="10778"/>
                </a:cubicBezTo>
                <a:cubicBezTo>
                  <a:pt x="6049" y="10607"/>
                  <a:pt x="5794" y="10437"/>
                  <a:pt x="5581" y="10181"/>
                </a:cubicBezTo>
                <a:cubicBezTo>
                  <a:pt x="5453" y="10096"/>
                  <a:pt x="5325" y="9968"/>
                  <a:pt x="5240" y="9798"/>
                </a:cubicBezTo>
                <a:cubicBezTo>
                  <a:pt x="4814" y="9287"/>
                  <a:pt x="4601" y="8605"/>
                  <a:pt x="4644" y="7924"/>
                </a:cubicBezTo>
                <a:cubicBezTo>
                  <a:pt x="4644" y="7711"/>
                  <a:pt x="4644" y="7540"/>
                  <a:pt x="4686" y="7370"/>
                </a:cubicBezTo>
                <a:cubicBezTo>
                  <a:pt x="4771" y="7114"/>
                  <a:pt x="4857" y="6859"/>
                  <a:pt x="4942" y="6646"/>
                </a:cubicBezTo>
                <a:cubicBezTo>
                  <a:pt x="5112" y="6305"/>
                  <a:pt x="5325" y="6007"/>
                  <a:pt x="5581" y="5751"/>
                </a:cubicBezTo>
                <a:cubicBezTo>
                  <a:pt x="5751" y="5623"/>
                  <a:pt x="5922" y="5453"/>
                  <a:pt x="6135" y="5325"/>
                </a:cubicBezTo>
                <a:cubicBezTo>
                  <a:pt x="6560" y="5070"/>
                  <a:pt x="7114" y="4942"/>
                  <a:pt x="7625" y="4899"/>
                </a:cubicBezTo>
                <a:close/>
                <a:moveTo>
                  <a:pt x="6731" y="0"/>
                </a:moveTo>
                <a:lnTo>
                  <a:pt x="3919" y="938"/>
                </a:lnTo>
                <a:lnTo>
                  <a:pt x="4516" y="2641"/>
                </a:lnTo>
                <a:cubicBezTo>
                  <a:pt x="4005" y="2982"/>
                  <a:pt x="3493" y="3366"/>
                  <a:pt x="3110" y="3834"/>
                </a:cubicBezTo>
                <a:lnTo>
                  <a:pt x="1534" y="3067"/>
                </a:lnTo>
                <a:lnTo>
                  <a:pt x="213" y="5709"/>
                </a:lnTo>
                <a:lnTo>
                  <a:pt x="1704" y="6433"/>
                </a:lnTo>
                <a:cubicBezTo>
                  <a:pt x="1534" y="7072"/>
                  <a:pt x="1491" y="7711"/>
                  <a:pt x="1534" y="8392"/>
                </a:cubicBezTo>
                <a:lnTo>
                  <a:pt x="0" y="8903"/>
                </a:lnTo>
                <a:lnTo>
                  <a:pt x="980" y="11715"/>
                </a:lnTo>
                <a:lnTo>
                  <a:pt x="2428" y="11246"/>
                </a:lnTo>
                <a:cubicBezTo>
                  <a:pt x="2769" y="11800"/>
                  <a:pt x="3238" y="12311"/>
                  <a:pt x="3749" y="12737"/>
                </a:cubicBezTo>
                <a:lnTo>
                  <a:pt x="3067" y="14100"/>
                </a:lnTo>
                <a:lnTo>
                  <a:pt x="5709" y="15421"/>
                </a:lnTo>
                <a:lnTo>
                  <a:pt x="6433" y="14015"/>
                </a:lnTo>
                <a:cubicBezTo>
                  <a:pt x="6845" y="14098"/>
                  <a:pt x="7258" y="14145"/>
                  <a:pt x="7682" y="14145"/>
                </a:cubicBezTo>
                <a:cubicBezTo>
                  <a:pt x="7915" y="14145"/>
                  <a:pt x="8151" y="14131"/>
                  <a:pt x="8392" y="14100"/>
                </a:cubicBezTo>
                <a:lnTo>
                  <a:pt x="8903" y="15634"/>
                </a:lnTo>
                <a:lnTo>
                  <a:pt x="11758" y="14697"/>
                </a:lnTo>
                <a:lnTo>
                  <a:pt x="11204" y="13078"/>
                </a:lnTo>
                <a:cubicBezTo>
                  <a:pt x="11715" y="12737"/>
                  <a:pt x="12183" y="12311"/>
                  <a:pt x="12567" y="11800"/>
                </a:cubicBezTo>
                <a:lnTo>
                  <a:pt x="14143" y="12567"/>
                </a:lnTo>
                <a:lnTo>
                  <a:pt x="15464" y="9926"/>
                </a:lnTo>
                <a:lnTo>
                  <a:pt x="13760" y="9074"/>
                </a:lnTo>
                <a:cubicBezTo>
                  <a:pt x="13887" y="8520"/>
                  <a:pt x="13887" y="7924"/>
                  <a:pt x="13845" y="7327"/>
                </a:cubicBezTo>
                <a:lnTo>
                  <a:pt x="15677" y="6731"/>
                </a:lnTo>
                <a:lnTo>
                  <a:pt x="14697" y="3919"/>
                </a:lnTo>
                <a:lnTo>
                  <a:pt x="12865" y="4558"/>
                </a:lnTo>
                <a:cubicBezTo>
                  <a:pt x="12524" y="4090"/>
                  <a:pt x="12183" y="3664"/>
                  <a:pt x="11758" y="3280"/>
                </a:cubicBezTo>
                <a:lnTo>
                  <a:pt x="12609" y="1534"/>
                </a:lnTo>
                <a:lnTo>
                  <a:pt x="9926" y="213"/>
                </a:lnTo>
                <a:lnTo>
                  <a:pt x="9074" y="1917"/>
                </a:lnTo>
                <a:cubicBezTo>
                  <a:pt x="8658" y="1821"/>
                  <a:pt x="8219" y="1774"/>
                  <a:pt x="7792" y="1774"/>
                </a:cubicBezTo>
                <a:cubicBezTo>
                  <a:pt x="7649" y="1774"/>
                  <a:pt x="7508" y="1779"/>
                  <a:pt x="7370" y="1789"/>
                </a:cubicBezTo>
                <a:lnTo>
                  <a:pt x="673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589" name="Google Shape;589;p45"/>
          <p:cNvSpPr/>
          <p:nvPr/>
        </p:nvSpPr>
        <p:spPr>
          <a:xfrm>
            <a:off x="6406139" y="804152"/>
            <a:ext cx="267858" cy="59329"/>
          </a:xfrm>
          <a:custGeom>
            <a:rect b="b" l="l" r="r" t="t"/>
            <a:pathLst>
              <a:path extrusionOk="0" h="1321" w="5964">
                <a:moveTo>
                  <a:pt x="0" y="0"/>
                </a:moveTo>
                <a:lnTo>
                  <a:pt x="0" y="1321"/>
                </a:lnTo>
                <a:lnTo>
                  <a:pt x="5964" y="1321"/>
                </a:lnTo>
                <a:lnTo>
                  <a:pt x="596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590" name="Google Shape;590;p45"/>
          <p:cNvSpPr/>
          <p:nvPr/>
        </p:nvSpPr>
        <p:spPr>
          <a:xfrm>
            <a:off x="6828947" y="804152"/>
            <a:ext cx="1568883" cy="59329"/>
          </a:xfrm>
          <a:custGeom>
            <a:rect b="b" l="l" r="r" t="t"/>
            <a:pathLst>
              <a:path extrusionOk="0" h="1321" w="34932">
                <a:moveTo>
                  <a:pt x="0" y="0"/>
                </a:moveTo>
                <a:lnTo>
                  <a:pt x="0" y="1321"/>
                </a:lnTo>
                <a:lnTo>
                  <a:pt x="34931" y="1321"/>
                </a:lnTo>
                <a:lnTo>
                  <a:pt x="3493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591" name="Google Shape;591;p45"/>
          <p:cNvSpPr/>
          <p:nvPr/>
        </p:nvSpPr>
        <p:spPr>
          <a:xfrm>
            <a:off x="6406139" y="983982"/>
            <a:ext cx="267858" cy="61261"/>
          </a:xfrm>
          <a:custGeom>
            <a:rect b="b" l="l" r="r" t="t"/>
            <a:pathLst>
              <a:path extrusionOk="0" h="1364" w="5964">
                <a:moveTo>
                  <a:pt x="0" y="0"/>
                </a:moveTo>
                <a:lnTo>
                  <a:pt x="0" y="1364"/>
                </a:lnTo>
                <a:lnTo>
                  <a:pt x="5964" y="1364"/>
                </a:lnTo>
                <a:lnTo>
                  <a:pt x="596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592" name="Google Shape;592;p45"/>
          <p:cNvSpPr/>
          <p:nvPr/>
        </p:nvSpPr>
        <p:spPr>
          <a:xfrm>
            <a:off x="6828947" y="983982"/>
            <a:ext cx="1568883" cy="61261"/>
          </a:xfrm>
          <a:custGeom>
            <a:rect b="b" l="l" r="r" t="t"/>
            <a:pathLst>
              <a:path extrusionOk="0" h="1364" w="34932">
                <a:moveTo>
                  <a:pt x="0" y="0"/>
                </a:moveTo>
                <a:lnTo>
                  <a:pt x="0" y="1364"/>
                </a:lnTo>
                <a:lnTo>
                  <a:pt x="34931" y="1364"/>
                </a:lnTo>
                <a:lnTo>
                  <a:pt x="3493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593" name="Google Shape;593;p45"/>
          <p:cNvSpPr/>
          <p:nvPr/>
        </p:nvSpPr>
        <p:spPr>
          <a:xfrm>
            <a:off x="6406139" y="1165742"/>
            <a:ext cx="267858" cy="59329"/>
          </a:xfrm>
          <a:custGeom>
            <a:rect b="b" l="l" r="r" t="t"/>
            <a:pathLst>
              <a:path extrusionOk="0" h="1321" w="5964">
                <a:moveTo>
                  <a:pt x="0" y="0"/>
                </a:moveTo>
                <a:lnTo>
                  <a:pt x="0" y="1321"/>
                </a:lnTo>
                <a:lnTo>
                  <a:pt x="5964" y="1321"/>
                </a:lnTo>
                <a:lnTo>
                  <a:pt x="596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594" name="Google Shape;594;p45"/>
          <p:cNvSpPr/>
          <p:nvPr/>
        </p:nvSpPr>
        <p:spPr>
          <a:xfrm>
            <a:off x="6828947" y="1165742"/>
            <a:ext cx="991084" cy="59329"/>
          </a:xfrm>
          <a:custGeom>
            <a:rect b="b" l="l" r="r" t="t"/>
            <a:pathLst>
              <a:path extrusionOk="0" h="1321" w="22067">
                <a:moveTo>
                  <a:pt x="0" y="0"/>
                </a:moveTo>
                <a:lnTo>
                  <a:pt x="0" y="1321"/>
                </a:lnTo>
                <a:lnTo>
                  <a:pt x="22066" y="1321"/>
                </a:lnTo>
                <a:lnTo>
                  <a:pt x="2206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595" name="Google Shape;595;p45"/>
          <p:cNvSpPr/>
          <p:nvPr/>
        </p:nvSpPr>
        <p:spPr>
          <a:xfrm>
            <a:off x="6406139" y="1347503"/>
            <a:ext cx="267858" cy="59329"/>
          </a:xfrm>
          <a:custGeom>
            <a:rect b="b" l="l" r="r" t="t"/>
            <a:pathLst>
              <a:path extrusionOk="0" h="1321" w="5964">
                <a:moveTo>
                  <a:pt x="0" y="0"/>
                </a:moveTo>
                <a:lnTo>
                  <a:pt x="0" y="1321"/>
                </a:lnTo>
                <a:lnTo>
                  <a:pt x="5964" y="1321"/>
                </a:lnTo>
                <a:lnTo>
                  <a:pt x="5964" y="0"/>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596" name="Google Shape;596;p45"/>
          <p:cNvSpPr/>
          <p:nvPr/>
        </p:nvSpPr>
        <p:spPr>
          <a:xfrm>
            <a:off x="6828947" y="1347503"/>
            <a:ext cx="991084" cy="59329"/>
          </a:xfrm>
          <a:custGeom>
            <a:rect b="b" l="l" r="r" t="t"/>
            <a:pathLst>
              <a:path extrusionOk="0" h="1321" w="22067">
                <a:moveTo>
                  <a:pt x="0" y="0"/>
                </a:moveTo>
                <a:lnTo>
                  <a:pt x="0" y="1321"/>
                </a:lnTo>
                <a:lnTo>
                  <a:pt x="22066" y="1321"/>
                </a:lnTo>
                <a:lnTo>
                  <a:pt x="2206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597" name="Google Shape;597;p45"/>
          <p:cNvSpPr/>
          <p:nvPr/>
        </p:nvSpPr>
        <p:spPr>
          <a:xfrm>
            <a:off x="6101900" y="869185"/>
            <a:ext cx="141654" cy="552963"/>
          </a:xfrm>
          <a:custGeom>
            <a:rect b="b" l="l" r="r" t="t"/>
            <a:pathLst>
              <a:path extrusionOk="0" fill="none" h="12312" w="3154">
                <a:moveTo>
                  <a:pt x="3153" y="12311"/>
                </a:moveTo>
                <a:lnTo>
                  <a:pt x="1" y="12311"/>
                </a:lnTo>
                <a:lnTo>
                  <a:pt x="1" y="0"/>
                </a:lnTo>
                <a:lnTo>
                  <a:pt x="3068" y="0"/>
                </a:lnTo>
              </a:path>
            </a:pathLst>
          </a:custGeom>
          <a:solidFill>
            <a:schemeClr val="accent1"/>
          </a:solidFill>
          <a:ln cap="flat" cmpd="sng" w="13850">
            <a:solidFill>
              <a:schemeClr val="accent1"/>
            </a:solidFill>
            <a:prstDash val="solid"/>
            <a:miter lim="4259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598" name="Google Shape;598;p45"/>
          <p:cNvSpPr/>
          <p:nvPr/>
        </p:nvSpPr>
        <p:spPr>
          <a:xfrm>
            <a:off x="523596" y="911573"/>
            <a:ext cx="1335660" cy="80014"/>
          </a:xfrm>
          <a:custGeom>
            <a:rect b="b" l="l" r="r" t="t"/>
            <a:pathLst>
              <a:path extrusionOk="0" h="1322" w="22067">
                <a:moveTo>
                  <a:pt x="0" y="1"/>
                </a:moveTo>
                <a:lnTo>
                  <a:pt x="0" y="1321"/>
                </a:lnTo>
                <a:lnTo>
                  <a:pt x="22066" y="1321"/>
                </a:lnTo>
                <a:lnTo>
                  <a:pt x="2206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599" name="Google Shape;599;p45"/>
          <p:cNvSpPr/>
          <p:nvPr/>
        </p:nvSpPr>
        <p:spPr>
          <a:xfrm>
            <a:off x="523596" y="1153907"/>
            <a:ext cx="1335660" cy="82617"/>
          </a:xfrm>
          <a:custGeom>
            <a:rect b="b" l="l" r="r" t="t"/>
            <a:pathLst>
              <a:path extrusionOk="0" h="1365" w="22067">
                <a:moveTo>
                  <a:pt x="0" y="1"/>
                </a:moveTo>
                <a:lnTo>
                  <a:pt x="0" y="1364"/>
                </a:lnTo>
                <a:lnTo>
                  <a:pt x="22066" y="1364"/>
                </a:lnTo>
                <a:lnTo>
                  <a:pt x="2206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600" name="Google Shape;600;p45"/>
          <p:cNvSpPr/>
          <p:nvPr/>
        </p:nvSpPr>
        <p:spPr>
          <a:xfrm>
            <a:off x="6580967" y="2995135"/>
            <a:ext cx="1929800" cy="381875"/>
          </a:xfrm>
          <a:custGeom>
            <a:rect b="b" l="l" r="r" t="t"/>
            <a:pathLst>
              <a:path extrusionOk="0" fill="none" h="11928" w="60278">
                <a:moveTo>
                  <a:pt x="0" y="0"/>
                </a:moveTo>
                <a:lnTo>
                  <a:pt x="60277" y="0"/>
                </a:lnTo>
                <a:lnTo>
                  <a:pt x="60277" y="11928"/>
                </a:lnTo>
                <a:lnTo>
                  <a:pt x="0" y="11928"/>
                </a:lnTo>
                <a:close/>
              </a:path>
            </a:pathLst>
          </a:custGeom>
          <a:solidFill>
            <a:schemeClr val="accent1"/>
          </a:solidFill>
          <a:ln cap="flat" cmpd="sng" w="13850">
            <a:solidFill>
              <a:schemeClr val="accent1"/>
            </a:solidFill>
            <a:prstDash val="solid"/>
            <a:miter lim="4259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45"/>
          <p:cNvSpPr txBox="1"/>
          <p:nvPr>
            <p:ph type="ctrTitle"/>
          </p:nvPr>
        </p:nvSpPr>
        <p:spPr>
          <a:xfrm>
            <a:off x="2749775" y="2832375"/>
            <a:ext cx="3530400" cy="702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sz="2400">
                <a:latin typeface="Roboto"/>
                <a:ea typeface="Roboto"/>
                <a:cs typeface="Roboto"/>
                <a:sym typeface="Roboto"/>
              </a:rPr>
              <a:t>Dan Trinh</a:t>
            </a:r>
            <a:endParaRPr sz="2400">
              <a:latin typeface="Roboto"/>
              <a:ea typeface="Roboto"/>
              <a:cs typeface="Roboto"/>
              <a:sym typeface="Roboto"/>
            </a:endParaRPr>
          </a:p>
        </p:txBody>
      </p:sp>
      <p:sp>
        <p:nvSpPr>
          <p:cNvPr id="602" name="Google Shape;602;p45"/>
          <p:cNvSpPr txBox="1"/>
          <p:nvPr>
            <p:ph idx="1" type="subTitle"/>
          </p:nvPr>
        </p:nvSpPr>
        <p:spPr>
          <a:xfrm>
            <a:off x="2173750" y="1946175"/>
            <a:ext cx="4765800" cy="839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s" sz="3600">
                <a:solidFill>
                  <a:srgbClr val="161234"/>
                </a:solidFill>
                <a:latin typeface="Roboto"/>
                <a:ea typeface="Roboto"/>
                <a:cs typeface="Roboto"/>
                <a:sym typeface="Roboto"/>
              </a:rPr>
              <a:t>FILE UPLOAD ABUSE</a:t>
            </a:r>
            <a:endParaRPr b="1" sz="3600">
              <a:latin typeface="Roboto"/>
              <a:ea typeface="Roboto"/>
              <a:cs typeface="Roboto"/>
              <a:sym typeface="Roboto"/>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6" name="Shape 606"/>
        <p:cNvGrpSpPr/>
        <p:nvPr/>
      </p:nvGrpSpPr>
      <p:grpSpPr>
        <a:xfrm>
          <a:off x="0" y="0"/>
          <a:ext cx="0" cy="0"/>
          <a:chOff x="0" y="0"/>
          <a:chExt cx="0" cy="0"/>
        </a:xfrm>
      </p:grpSpPr>
      <p:sp>
        <p:nvSpPr>
          <p:cNvPr id="607" name="Google Shape;607;p46"/>
          <p:cNvSpPr txBox="1"/>
          <p:nvPr>
            <p:ph type="ctrTitle"/>
          </p:nvPr>
        </p:nvSpPr>
        <p:spPr>
          <a:xfrm>
            <a:off x="491625" y="644550"/>
            <a:ext cx="8013300" cy="606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File Upload Defense \ </a:t>
            </a:r>
            <a:r>
              <a:rPr b="1" lang="es" sz="1800">
                <a:latin typeface="Droid Sans Mono"/>
                <a:ea typeface="Droid Sans Mono"/>
                <a:cs typeface="Droid Sans Mono"/>
                <a:sym typeface="Droid Sans Mono"/>
              </a:rPr>
              <a:t>Upload Artwork</a:t>
            </a:r>
            <a:endParaRPr b="1" sz="1800">
              <a:latin typeface="Droid Sans Mono"/>
              <a:ea typeface="Droid Sans Mono"/>
              <a:cs typeface="Droid Sans Mono"/>
              <a:sym typeface="Droid Sans Mono"/>
            </a:endParaRPr>
          </a:p>
        </p:txBody>
      </p:sp>
      <p:sp>
        <p:nvSpPr>
          <p:cNvPr id="608" name="Google Shape;608;p46"/>
          <p:cNvSpPr txBox="1"/>
          <p:nvPr/>
        </p:nvSpPr>
        <p:spPr>
          <a:xfrm>
            <a:off x="4257200" y="1251150"/>
            <a:ext cx="4247700" cy="384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F3F3F3"/>
              </a:solidFill>
              <a:latin typeface="Roboto Light"/>
              <a:ea typeface="Roboto Light"/>
              <a:cs typeface="Roboto Light"/>
              <a:sym typeface="Roboto Light"/>
            </a:endParaRPr>
          </a:p>
        </p:txBody>
      </p:sp>
      <p:pic>
        <p:nvPicPr>
          <p:cNvPr id="609" name="Google Shape;609;p46"/>
          <p:cNvPicPr preferRelativeResize="0"/>
          <p:nvPr/>
        </p:nvPicPr>
        <p:blipFill>
          <a:blip r:embed="rId3">
            <a:alphaModFix/>
          </a:blip>
          <a:stretch>
            <a:fillRect/>
          </a:stretch>
        </p:blipFill>
        <p:spPr>
          <a:xfrm>
            <a:off x="955699" y="1175750"/>
            <a:ext cx="3553629" cy="3892352"/>
          </a:xfrm>
          <a:prstGeom prst="rect">
            <a:avLst/>
          </a:prstGeom>
          <a:noFill/>
          <a:ln>
            <a:noFill/>
          </a:ln>
          <a:effectLst>
            <a:outerShdw blurRad="57150" rotWithShape="0" algn="bl" dir="5400000" dist="19050">
              <a:srgbClr val="000000">
                <a:alpha val="50000"/>
              </a:srgbClr>
            </a:outerShdw>
          </a:effectLst>
        </p:spPr>
      </p:pic>
      <p:sp>
        <p:nvSpPr>
          <p:cNvPr id="610" name="Google Shape;610;p46"/>
          <p:cNvSpPr txBox="1"/>
          <p:nvPr>
            <p:ph idx="4294967295" type="subTitle"/>
          </p:nvPr>
        </p:nvSpPr>
        <p:spPr>
          <a:xfrm>
            <a:off x="4652300" y="1512500"/>
            <a:ext cx="3457500" cy="35556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s"/>
              <a:t>Uploading artwork is essential to Club Sticker’s functionality.</a:t>
            </a:r>
            <a:endParaRPr/>
          </a:p>
          <a:p>
            <a:pPr indent="-342900" lvl="0" marL="457200" rtl="0" algn="l">
              <a:spcBef>
                <a:spcPts val="1000"/>
              </a:spcBef>
              <a:spcAft>
                <a:spcPts val="0"/>
              </a:spcAft>
              <a:buSzPts val="1800"/>
              <a:buChar char="●"/>
            </a:pPr>
            <a:r>
              <a:rPr lang="es"/>
              <a:t>Unfortunately, t</a:t>
            </a:r>
            <a:r>
              <a:rPr lang="es"/>
              <a:t>here are many ways to commit </a:t>
            </a:r>
            <a:r>
              <a:rPr lang="es">
                <a:solidFill>
                  <a:srgbClr val="FF0000"/>
                </a:solidFill>
              </a:rPr>
              <a:t>file upload abuse</a:t>
            </a:r>
            <a:r>
              <a:rPr lang="es"/>
              <a:t>.</a:t>
            </a:r>
            <a:endParaRPr/>
          </a:p>
          <a:p>
            <a:pPr indent="-342900" lvl="0" marL="457200" rtl="0" algn="l">
              <a:spcBef>
                <a:spcPts val="1000"/>
              </a:spcBef>
              <a:spcAft>
                <a:spcPts val="0"/>
              </a:spcAft>
              <a:buSzPts val="1800"/>
              <a:buFont typeface="Roboto"/>
              <a:buChar char="●"/>
            </a:pPr>
            <a:r>
              <a:rPr b="1" lang="es">
                <a:latin typeface="Roboto"/>
                <a:ea typeface="Roboto"/>
                <a:cs typeface="Roboto"/>
                <a:sym typeface="Roboto"/>
              </a:rPr>
              <a:t>What sort of defenses have we included?</a:t>
            </a:r>
            <a:endParaRPr b="1">
              <a:latin typeface="Roboto"/>
              <a:ea typeface="Roboto"/>
              <a:cs typeface="Roboto"/>
              <a:sym typeface="Roboto"/>
            </a:endParaRPr>
          </a:p>
          <a:p>
            <a:pPr indent="0" lvl="0" marL="0" rtl="0" algn="l">
              <a:spcBef>
                <a:spcPts val="10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20"/>
          <p:cNvSpPr/>
          <p:nvPr/>
        </p:nvSpPr>
        <p:spPr>
          <a:xfrm rot="-3173578">
            <a:off x="2948502" y="636938"/>
            <a:ext cx="755592" cy="874209"/>
          </a:xfrm>
          <a:custGeom>
            <a:rect b="b" l="l" r="r" t="t"/>
            <a:pathLst>
              <a:path extrusionOk="0" fill="none" h="27306" w="23601">
                <a:moveTo>
                  <a:pt x="7583" y="1747"/>
                </a:moveTo>
                <a:cubicBezTo>
                  <a:pt x="16316" y="0"/>
                  <a:pt x="23600" y="8392"/>
                  <a:pt x="20704" y="16784"/>
                </a:cubicBezTo>
                <a:cubicBezTo>
                  <a:pt x="17807" y="25218"/>
                  <a:pt x="6859" y="27306"/>
                  <a:pt x="1108" y="20533"/>
                </a:cubicBezTo>
                <a:cubicBezTo>
                  <a:pt x="682" y="20064"/>
                  <a:pt x="299" y="19553"/>
                  <a:pt x="1" y="18999"/>
                </a:cubicBezTo>
              </a:path>
            </a:pathLst>
          </a:custGeom>
          <a:solidFill>
            <a:schemeClr val="accent1"/>
          </a:solidFill>
          <a:ln cap="rnd" cmpd="sng" w="13850">
            <a:solidFill>
              <a:schemeClr val="accent1"/>
            </a:solidFill>
            <a:prstDash val="solid"/>
            <a:miter lim="4259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219" name="Google Shape;219;p20"/>
          <p:cNvSpPr/>
          <p:nvPr/>
        </p:nvSpPr>
        <p:spPr>
          <a:xfrm>
            <a:off x="5784719" y="3707004"/>
            <a:ext cx="1373867" cy="1113719"/>
          </a:xfrm>
          <a:custGeom>
            <a:rect b="b" l="l" r="r" t="t"/>
            <a:pathLst>
              <a:path extrusionOk="0" fill="none" h="20789" w="25645">
                <a:moveTo>
                  <a:pt x="23472" y="5709"/>
                </a:moveTo>
                <a:cubicBezTo>
                  <a:pt x="25645" y="13547"/>
                  <a:pt x="18488" y="20789"/>
                  <a:pt x="10608" y="18744"/>
                </a:cubicBezTo>
                <a:cubicBezTo>
                  <a:pt x="2684" y="16657"/>
                  <a:pt x="1" y="6859"/>
                  <a:pt x="5752" y="1066"/>
                </a:cubicBezTo>
                <a:cubicBezTo>
                  <a:pt x="6092" y="683"/>
                  <a:pt x="6518" y="299"/>
                  <a:pt x="6944" y="1"/>
                </a:cubicBezTo>
              </a:path>
            </a:pathLst>
          </a:custGeom>
          <a:solidFill>
            <a:schemeClr val="accent1"/>
          </a:solidFill>
          <a:ln cap="rnd" cmpd="sng" w="13850">
            <a:solidFill>
              <a:schemeClr val="accent1"/>
            </a:solidFill>
            <a:prstDash val="solid"/>
            <a:miter lim="4259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20"/>
          <p:cNvSpPr/>
          <p:nvPr/>
        </p:nvSpPr>
        <p:spPr>
          <a:xfrm>
            <a:off x="-2" y="2933780"/>
            <a:ext cx="2563026" cy="2560152"/>
          </a:xfrm>
          <a:custGeom>
            <a:rect b="b" l="l" r="r" t="t"/>
            <a:pathLst>
              <a:path extrusionOk="0" fill="none" h="39191" w="39235">
                <a:moveTo>
                  <a:pt x="37487" y="27817"/>
                </a:moveTo>
                <a:lnTo>
                  <a:pt x="39234" y="20661"/>
                </a:lnTo>
                <a:lnTo>
                  <a:pt x="34719" y="19511"/>
                </a:lnTo>
                <a:cubicBezTo>
                  <a:pt x="34676" y="18062"/>
                  <a:pt x="34420" y="16614"/>
                  <a:pt x="33952" y="15251"/>
                </a:cubicBezTo>
                <a:lnTo>
                  <a:pt x="38041" y="12780"/>
                </a:lnTo>
                <a:lnTo>
                  <a:pt x="34250" y="6475"/>
                </a:lnTo>
                <a:lnTo>
                  <a:pt x="30075" y="8989"/>
                </a:lnTo>
                <a:cubicBezTo>
                  <a:pt x="29053" y="8009"/>
                  <a:pt x="27903" y="7157"/>
                  <a:pt x="26668" y="6475"/>
                </a:cubicBezTo>
                <a:lnTo>
                  <a:pt x="27860" y="1747"/>
                </a:lnTo>
                <a:lnTo>
                  <a:pt x="20704" y="1"/>
                </a:lnTo>
                <a:lnTo>
                  <a:pt x="19554" y="4601"/>
                </a:lnTo>
                <a:cubicBezTo>
                  <a:pt x="18105" y="4601"/>
                  <a:pt x="16657" y="4772"/>
                  <a:pt x="15294" y="5155"/>
                </a:cubicBezTo>
                <a:lnTo>
                  <a:pt x="12866" y="1108"/>
                </a:lnTo>
                <a:lnTo>
                  <a:pt x="6518" y="4942"/>
                </a:lnTo>
                <a:lnTo>
                  <a:pt x="8819" y="8776"/>
                </a:lnTo>
                <a:cubicBezTo>
                  <a:pt x="7711" y="9841"/>
                  <a:pt x="6774" y="11033"/>
                  <a:pt x="6007" y="12354"/>
                </a:cubicBezTo>
                <a:lnTo>
                  <a:pt x="1790" y="11289"/>
                </a:lnTo>
                <a:lnTo>
                  <a:pt x="1" y="18531"/>
                </a:lnTo>
                <a:lnTo>
                  <a:pt x="3963" y="19511"/>
                </a:lnTo>
                <a:cubicBezTo>
                  <a:pt x="3920" y="21129"/>
                  <a:pt x="4133" y="22748"/>
                  <a:pt x="4602" y="24282"/>
                </a:cubicBezTo>
                <a:lnTo>
                  <a:pt x="1194" y="26326"/>
                </a:lnTo>
                <a:lnTo>
                  <a:pt x="4985" y="32673"/>
                </a:lnTo>
                <a:lnTo>
                  <a:pt x="8308" y="30671"/>
                </a:lnTo>
                <a:cubicBezTo>
                  <a:pt x="9458" y="31907"/>
                  <a:pt x="10821" y="32886"/>
                  <a:pt x="12312" y="33653"/>
                </a:cubicBezTo>
                <a:lnTo>
                  <a:pt x="11375" y="37402"/>
                </a:lnTo>
                <a:lnTo>
                  <a:pt x="18574" y="39191"/>
                </a:lnTo>
                <a:lnTo>
                  <a:pt x="19511" y="35357"/>
                </a:lnTo>
                <a:cubicBezTo>
                  <a:pt x="21130" y="35357"/>
                  <a:pt x="22748" y="35059"/>
                  <a:pt x="24325" y="34548"/>
                </a:cubicBezTo>
                <a:lnTo>
                  <a:pt x="26412" y="37998"/>
                </a:lnTo>
                <a:lnTo>
                  <a:pt x="32716" y="34164"/>
                </a:lnTo>
                <a:lnTo>
                  <a:pt x="30544" y="30543"/>
                </a:lnTo>
                <a:cubicBezTo>
                  <a:pt x="31609" y="29393"/>
                  <a:pt x="32503" y="28115"/>
                  <a:pt x="33185" y="26710"/>
                </a:cubicBezTo>
                <a:close/>
                <a:moveTo>
                  <a:pt x="26242" y="23430"/>
                </a:moveTo>
                <a:cubicBezTo>
                  <a:pt x="25986" y="23898"/>
                  <a:pt x="25688" y="24367"/>
                  <a:pt x="25347" y="24793"/>
                </a:cubicBezTo>
                <a:cubicBezTo>
                  <a:pt x="22961" y="27902"/>
                  <a:pt x="18574" y="28627"/>
                  <a:pt x="15294" y="26497"/>
                </a:cubicBezTo>
                <a:cubicBezTo>
                  <a:pt x="14953" y="26284"/>
                  <a:pt x="14612" y="26028"/>
                  <a:pt x="14271" y="25730"/>
                </a:cubicBezTo>
                <a:cubicBezTo>
                  <a:pt x="12993" y="24622"/>
                  <a:pt x="12141" y="23131"/>
                  <a:pt x="11843" y="21470"/>
                </a:cubicBezTo>
                <a:cubicBezTo>
                  <a:pt x="11715" y="21001"/>
                  <a:pt x="11673" y="20490"/>
                  <a:pt x="11673" y="20022"/>
                </a:cubicBezTo>
                <a:cubicBezTo>
                  <a:pt x="11673" y="19383"/>
                  <a:pt x="11758" y="18744"/>
                  <a:pt x="11886" y="18147"/>
                </a:cubicBezTo>
                <a:cubicBezTo>
                  <a:pt x="13036" y="13249"/>
                  <a:pt x="18574" y="10778"/>
                  <a:pt x="23004" y="13249"/>
                </a:cubicBezTo>
                <a:cubicBezTo>
                  <a:pt x="23600" y="13589"/>
                  <a:pt x="24197" y="14015"/>
                  <a:pt x="24708" y="14484"/>
                </a:cubicBezTo>
                <a:cubicBezTo>
                  <a:pt x="26625" y="16401"/>
                  <a:pt x="27434" y="19212"/>
                  <a:pt x="26838" y="21853"/>
                </a:cubicBezTo>
                <a:cubicBezTo>
                  <a:pt x="26710" y="22407"/>
                  <a:pt x="26497" y="22918"/>
                  <a:pt x="26242" y="23430"/>
                </a:cubicBezTo>
                <a:close/>
              </a:path>
            </a:pathLst>
          </a:custGeom>
          <a:solidFill>
            <a:schemeClr val="accent3"/>
          </a:solidFill>
          <a:ln cap="flat" cmpd="sng" w="26625">
            <a:solidFill>
              <a:schemeClr val="accent1"/>
            </a:solidFill>
            <a:prstDash val="solid"/>
            <a:miter lim="4259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221" name="Google Shape;221;p20"/>
          <p:cNvSpPr/>
          <p:nvPr/>
        </p:nvSpPr>
        <p:spPr>
          <a:xfrm>
            <a:off x="6101912" y="3732129"/>
            <a:ext cx="837606" cy="839856"/>
          </a:xfrm>
          <a:custGeom>
            <a:rect b="b" l="l" r="r" t="t"/>
            <a:pathLst>
              <a:path extrusionOk="0" h="15677" w="15635">
                <a:moveTo>
                  <a:pt x="7626" y="4942"/>
                </a:moveTo>
                <a:cubicBezTo>
                  <a:pt x="7882" y="4942"/>
                  <a:pt x="8137" y="4942"/>
                  <a:pt x="8393" y="5027"/>
                </a:cubicBezTo>
                <a:cubicBezTo>
                  <a:pt x="8648" y="5070"/>
                  <a:pt x="8861" y="5155"/>
                  <a:pt x="9032" y="5240"/>
                </a:cubicBezTo>
                <a:cubicBezTo>
                  <a:pt x="9287" y="5368"/>
                  <a:pt x="9500" y="5496"/>
                  <a:pt x="9671" y="5666"/>
                </a:cubicBezTo>
                <a:cubicBezTo>
                  <a:pt x="9884" y="5879"/>
                  <a:pt x="10097" y="6092"/>
                  <a:pt x="10225" y="6305"/>
                </a:cubicBezTo>
                <a:cubicBezTo>
                  <a:pt x="10523" y="6731"/>
                  <a:pt x="10693" y="7157"/>
                  <a:pt x="10736" y="7668"/>
                </a:cubicBezTo>
                <a:cubicBezTo>
                  <a:pt x="10778" y="7924"/>
                  <a:pt x="10778" y="8179"/>
                  <a:pt x="10736" y="8478"/>
                </a:cubicBezTo>
                <a:cubicBezTo>
                  <a:pt x="10693" y="8776"/>
                  <a:pt x="10608" y="9074"/>
                  <a:pt x="10480" y="9372"/>
                </a:cubicBezTo>
                <a:cubicBezTo>
                  <a:pt x="10352" y="9585"/>
                  <a:pt x="10225" y="9756"/>
                  <a:pt x="10097" y="9926"/>
                </a:cubicBezTo>
                <a:cubicBezTo>
                  <a:pt x="9926" y="10096"/>
                  <a:pt x="9799" y="10267"/>
                  <a:pt x="9628" y="10394"/>
                </a:cubicBezTo>
                <a:cubicBezTo>
                  <a:pt x="9117" y="10820"/>
                  <a:pt x="8521" y="11033"/>
                  <a:pt x="7882" y="11076"/>
                </a:cubicBezTo>
                <a:lnTo>
                  <a:pt x="7370" y="11076"/>
                </a:lnTo>
                <a:cubicBezTo>
                  <a:pt x="6689" y="11033"/>
                  <a:pt x="6007" y="10735"/>
                  <a:pt x="5539" y="10224"/>
                </a:cubicBezTo>
                <a:cubicBezTo>
                  <a:pt x="5411" y="10096"/>
                  <a:pt x="5326" y="9969"/>
                  <a:pt x="5198" y="9841"/>
                </a:cubicBezTo>
                <a:cubicBezTo>
                  <a:pt x="4815" y="9287"/>
                  <a:pt x="4602" y="8605"/>
                  <a:pt x="4602" y="7924"/>
                </a:cubicBezTo>
                <a:cubicBezTo>
                  <a:pt x="4602" y="7753"/>
                  <a:pt x="4644" y="7540"/>
                  <a:pt x="4687" y="7370"/>
                </a:cubicBezTo>
                <a:cubicBezTo>
                  <a:pt x="4729" y="7114"/>
                  <a:pt x="4815" y="6901"/>
                  <a:pt x="4942" y="6646"/>
                </a:cubicBezTo>
                <a:cubicBezTo>
                  <a:pt x="5070" y="6348"/>
                  <a:pt x="5283" y="6049"/>
                  <a:pt x="5581" y="5794"/>
                </a:cubicBezTo>
                <a:cubicBezTo>
                  <a:pt x="5709" y="5623"/>
                  <a:pt x="5880" y="5496"/>
                  <a:pt x="6093" y="5368"/>
                </a:cubicBezTo>
                <a:cubicBezTo>
                  <a:pt x="6561" y="5112"/>
                  <a:pt x="7072" y="4942"/>
                  <a:pt x="7626" y="4942"/>
                </a:cubicBezTo>
                <a:close/>
                <a:moveTo>
                  <a:pt x="6731" y="1"/>
                </a:moveTo>
                <a:lnTo>
                  <a:pt x="3920" y="938"/>
                </a:lnTo>
                <a:lnTo>
                  <a:pt x="4474" y="2684"/>
                </a:lnTo>
                <a:cubicBezTo>
                  <a:pt x="3963" y="2982"/>
                  <a:pt x="3494" y="3366"/>
                  <a:pt x="3068" y="3834"/>
                </a:cubicBezTo>
                <a:lnTo>
                  <a:pt x="1534" y="3068"/>
                </a:lnTo>
                <a:lnTo>
                  <a:pt x="214" y="5709"/>
                </a:lnTo>
                <a:lnTo>
                  <a:pt x="1662" y="6433"/>
                </a:lnTo>
                <a:cubicBezTo>
                  <a:pt x="1534" y="7072"/>
                  <a:pt x="1449" y="7753"/>
                  <a:pt x="1492" y="8392"/>
                </a:cubicBezTo>
                <a:lnTo>
                  <a:pt x="1" y="8904"/>
                </a:lnTo>
                <a:lnTo>
                  <a:pt x="938" y="11758"/>
                </a:lnTo>
                <a:lnTo>
                  <a:pt x="2429" y="11246"/>
                </a:lnTo>
                <a:cubicBezTo>
                  <a:pt x="2770" y="11800"/>
                  <a:pt x="3196" y="12311"/>
                  <a:pt x="3750" y="12737"/>
                </a:cubicBezTo>
                <a:lnTo>
                  <a:pt x="3068" y="14143"/>
                </a:lnTo>
                <a:lnTo>
                  <a:pt x="5709" y="15464"/>
                </a:lnTo>
                <a:lnTo>
                  <a:pt x="6433" y="14015"/>
                </a:lnTo>
                <a:cubicBezTo>
                  <a:pt x="6859" y="14129"/>
                  <a:pt x="7285" y="14167"/>
                  <a:pt x="7724" y="14167"/>
                </a:cubicBezTo>
                <a:cubicBezTo>
                  <a:pt x="7943" y="14167"/>
                  <a:pt x="8166" y="14157"/>
                  <a:pt x="8393" y="14143"/>
                </a:cubicBezTo>
                <a:lnTo>
                  <a:pt x="8904" y="15677"/>
                </a:lnTo>
                <a:lnTo>
                  <a:pt x="11715" y="14697"/>
                </a:lnTo>
                <a:lnTo>
                  <a:pt x="11204" y="13121"/>
                </a:lnTo>
                <a:cubicBezTo>
                  <a:pt x="11715" y="12737"/>
                  <a:pt x="12184" y="12311"/>
                  <a:pt x="12567" y="11843"/>
                </a:cubicBezTo>
                <a:lnTo>
                  <a:pt x="14101" y="12610"/>
                </a:lnTo>
                <a:lnTo>
                  <a:pt x="15422" y="9926"/>
                </a:lnTo>
                <a:lnTo>
                  <a:pt x="13760" y="9117"/>
                </a:lnTo>
                <a:cubicBezTo>
                  <a:pt x="13845" y="8520"/>
                  <a:pt x="13888" y="7966"/>
                  <a:pt x="13845" y="7370"/>
                </a:cubicBezTo>
                <a:lnTo>
                  <a:pt x="15635" y="6774"/>
                </a:lnTo>
                <a:lnTo>
                  <a:pt x="14697" y="3920"/>
                </a:lnTo>
                <a:lnTo>
                  <a:pt x="12866" y="4559"/>
                </a:lnTo>
                <a:cubicBezTo>
                  <a:pt x="12525" y="4090"/>
                  <a:pt x="12141" y="3664"/>
                  <a:pt x="11715" y="3323"/>
                </a:cubicBezTo>
                <a:lnTo>
                  <a:pt x="12610" y="1534"/>
                </a:lnTo>
                <a:lnTo>
                  <a:pt x="9926" y="214"/>
                </a:lnTo>
                <a:lnTo>
                  <a:pt x="9074" y="1960"/>
                </a:lnTo>
                <a:cubicBezTo>
                  <a:pt x="8521" y="1832"/>
                  <a:pt x="7924" y="1790"/>
                  <a:pt x="7370" y="1790"/>
                </a:cubicBezTo>
                <a:lnTo>
                  <a:pt x="673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20"/>
          <p:cNvSpPr/>
          <p:nvPr/>
        </p:nvSpPr>
        <p:spPr>
          <a:xfrm rot="-3173578">
            <a:off x="3032075" y="862878"/>
            <a:ext cx="501903" cy="500527"/>
          </a:xfrm>
          <a:custGeom>
            <a:rect b="b" l="l" r="r" t="t"/>
            <a:pathLst>
              <a:path extrusionOk="0" h="15634" w="15677">
                <a:moveTo>
                  <a:pt x="7625" y="4899"/>
                </a:moveTo>
                <a:cubicBezTo>
                  <a:pt x="7924" y="4899"/>
                  <a:pt x="8179" y="4942"/>
                  <a:pt x="8435" y="4984"/>
                </a:cubicBezTo>
                <a:cubicBezTo>
                  <a:pt x="8648" y="5070"/>
                  <a:pt x="8861" y="5112"/>
                  <a:pt x="9074" y="5240"/>
                </a:cubicBezTo>
                <a:cubicBezTo>
                  <a:pt x="9287" y="5325"/>
                  <a:pt x="9500" y="5496"/>
                  <a:pt x="9713" y="5666"/>
                </a:cubicBezTo>
                <a:cubicBezTo>
                  <a:pt x="10309" y="6177"/>
                  <a:pt x="10650" y="6859"/>
                  <a:pt x="10778" y="7625"/>
                </a:cubicBezTo>
                <a:cubicBezTo>
                  <a:pt x="10778" y="7881"/>
                  <a:pt x="10778" y="8179"/>
                  <a:pt x="10778" y="8435"/>
                </a:cubicBezTo>
                <a:cubicBezTo>
                  <a:pt x="10735" y="8776"/>
                  <a:pt x="10650" y="9074"/>
                  <a:pt x="10480" y="9372"/>
                </a:cubicBezTo>
                <a:cubicBezTo>
                  <a:pt x="10394" y="9542"/>
                  <a:pt x="10267" y="9713"/>
                  <a:pt x="10139" y="9883"/>
                </a:cubicBezTo>
                <a:lnTo>
                  <a:pt x="10096" y="9926"/>
                </a:lnTo>
                <a:cubicBezTo>
                  <a:pt x="9968" y="10096"/>
                  <a:pt x="9798" y="10224"/>
                  <a:pt x="9628" y="10394"/>
                </a:cubicBezTo>
                <a:cubicBezTo>
                  <a:pt x="9159" y="10778"/>
                  <a:pt x="8520" y="11033"/>
                  <a:pt x="7924" y="11076"/>
                </a:cubicBezTo>
                <a:lnTo>
                  <a:pt x="7370" y="11076"/>
                </a:lnTo>
                <a:cubicBezTo>
                  <a:pt x="7029" y="11033"/>
                  <a:pt x="6688" y="10906"/>
                  <a:pt x="6348" y="10778"/>
                </a:cubicBezTo>
                <a:cubicBezTo>
                  <a:pt x="6049" y="10607"/>
                  <a:pt x="5794" y="10437"/>
                  <a:pt x="5581" y="10181"/>
                </a:cubicBezTo>
                <a:cubicBezTo>
                  <a:pt x="5453" y="10096"/>
                  <a:pt x="5325" y="9968"/>
                  <a:pt x="5240" y="9798"/>
                </a:cubicBezTo>
                <a:cubicBezTo>
                  <a:pt x="4814" y="9287"/>
                  <a:pt x="4601" y="8605"/>
                  <a:pt x="4644" y="7924"/>
                </a:cubicBezTo>
                <a:cubicBezTo>
                  <a:pt x="4644" y="7711"/>
                  <a:pt x="4644" y="7540"/>
                  <a:pt x="4686" y="7370"/>
                </a:cubicBezTo>
                <a:cubicBezTo>
                  <a:pt x="4771" y="7114"/>
                  <a:pt x="4857" y="6859"/>
                  <a:pt x="4942" y="6646"/>
                </a:cubicBezTo>
                <a:cubicBezTo>
                  <a:pt x="5112" y="6305"/>
                  <a:pt x="5325" y="6007"/>
                  <a:pt x="5581" y="5751"/>
                </a:cubicBezTo>
                <a:cubicBezTo>
                  <a:pt x="5751" y="5623"/>
                  <a:pt x="5922" y="5453"/>
                  <a:pt x="6135" y="5325"/>
                </a:cubicBezTo>
                <a:cubicBezTo>
                  <a:pt x="6560" y="5070"/>
                  <a:pt x="7114" y="4942"/>
                  <a:pt x="7625" y="4899"/>
                </a:cubicBezTo>
                <a:close/>
                <a:moveTo>
                  <a:pt x="6731" y="0"/>
                </a:moveTo>
                <a:lnTo>
                  <a:pt x="3919" y="938"/>
                </a:lnTo>
                <a:lnTo>
                  <a:pt x="4516" y="2641"/>
                </a:lnTo>
                <a:cubicBezTo>
                  <a:pt x="4005" y="2982"/>
                  <a:pt x="3493" y="3366"/>
                  <a:pt x="3110" y="3834"/>
                </a:cubicBezTo>
                <a:lnTo>
                  <a:pt x="1534" y="3067"/>
                </a:lnTo>
                <a:lnTo>
                  <a:pt x="213" y="5709"/>
                </a:lnTo>
                <a:lnTo>
                  <a:pt x="1704" y="6433"/>
                </a:lnTo>
                <a:cubicBezTo>
                  <a:pt x="1534" y="7072"/>
                  <a:pt x="1491" y="7711"/>
                  <a:pt x="1534" y="8392"/>
                </a:cubicBezTo>
                <a:lnTo>
                  <a:pt x="0" y="8903"/>
                </a:lnTo>
                <a:lnTo>
                  <a:pt x="980" y="11715"/>
                </a:lnTo>
                <a:lnTo>
                  <a:pt x="2428" y="11246"/>
                </a:lnTo>
                <a:cubicBezTo>
                  <a:pt x="2769" y="11800"/>
                  <a:pt x="3238" y="12311"/>
                  <a:pt x="3749" y="12737"/>
                </a:cubicBezTo>
                <a:lnTo>
                  <a:pt x="3067" y="14100"/>
                </a:lnTo>
                <a:lnTo>
                  <a:pt x="5709" y="15421"/>
                </a:lnTo>
                <a:lnTo>
                  <a:pt x="6433" y="14015"/>
                </a:lnTo>
                <a:cubicBezTo>
                  <a:pt x="6845" y="14098"/>
                  <a:pt x="7258" y="14145"/>
                  <a:pt x="7682" y="14145"/>
                </a:cubicBezTo>
                <a:cubicBezTo>
                  <a:pt x="7915" y="14145"/>
                  <a:pt x="8151" y="14131"/>
                  <a:pt x="8392" y="14100"/>
                </a:cubicBezTo>
                <a:lnTo>
                  <a:pt x="8903" y="15634"/>
                </a:lnTo>
                <a:lnTo>
                  <a:pt x="11758" y="14697"/>
                </a:lnTo>
                <a:lnTo>
                  <a:pt x="11204" y="13078"/>
                </a:lnTo>
                <a:cubicBezTo>
                  <a:pt x="11715" y="12737"/>
                  <a:pt x="12183" y="12311"/>
                  <a:pt x="12567" y="11800"/>
                </a:cubicBezTo>
                <a:lnTo>
                  <a:pt x="14143" y="12567"/>
                </a:lnTo>
                <a:lnTo>
                  <a:pt x="15464" y="9926"/>
                </a:lnTo>
                <a:lnTo>
                  <a:pt x="13760" y="9074"/>
                </a:lnTo>
                <a:cubicBezTo>
                  <a:pt x="13887" y="8520"/>
                  <a:pt x="13887" y="7924"/>
                  <a:pt x="13845" y="7327"/>
                </a:cubicBezTo>
                <a:lnTo>
                  <a:pt x="15677" y="6731"/>
                </a:lnTo>
                <a:lnTo>
                  <a:pt x="14697" y="3919"/>
                </a:lnTo>
                <a:lnTo>
                  <a:pt x="12865" y="4558"/>
                </a:lnTo>
                <a:cubicBezTo>
                  <a:pt x="12524" y="4090"/>
                  <a:pt x="12183" y="3664"/>
                  <a:pt x="11758" y="3280"/>
                </a:cubicBezTo>
                <a:lnTo>
                  <a:pt x="12609" y="1534"/>
                </a:lnTo>
                <a:lnTo>
                  <a:pt x="9926" y="213"/>
                </a:lnTo>
                <a:lnTo>
                  <a:pt x="9074" y="1917"/>
                </a:lnTo>
                <a:cubicBezTo>
                  <a:pt x="8658" y="1821"/>
                  <a:pt x="8219" y="1774"/>
                  <a:pt x="7792" y="1774"/>
                </a:cubicBezTo>
                <a:cubicBezTo>
                  <a:pt x="7649" y="1774"/>
                  <a:pt x="7508" y="1779"/>
                  <a:pt x="7370" y="1789"/>
                </a:cubicBezTo>
                <a:lnTo>
                  <a:pt x="673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223" name="Google Shape;223;p20"/>
          <p:cNvSpPr/>
          <p:nvPr/>
        </p:nvSpPr>
        <p:spPr>
          <a:xfrm>
            <a:off x="6406139" y="804152"/>
            <a:ext cx="267858" cy="59329"/>
          </a:xfrm>
          <a:custGeom>
            <a:rect b="b" l="l" r="r" t="t"/>
            <a:pathLst>
              <a:path extrusionOk="0" h="1321" w="5964">
                <a:moveTo>
                  <a:pt x="0" y="0"/>
                </a:moveTo>
                <a:lnTo>
                  <a:pt x="0" y="1321"/>
                </a:lnTo>
                <a:lnTo>
                  <a:pt x="5964" y="1321"/>
                </a:lnTo>
                <a:lnTo>
                  <a:pt x="596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224" name="Google Shape;224;p20"/>
          <p:cNvSpPr/>
          <p:nvPr/>
        </p:nvSpPr>
        <p:spPr>
          <a:xfrm>
            <a:off x="6828947" y="804152"/>
            <a:ext cx="1568883" cy="59329"/>
          </a:xfrm>
          <a:custGeom>
            <a:rect b="b" l="l" r="r" t="t"/>
            <a:pathLst>
              <a:path extrusionOk="0" h="1321" w="34932">
                <a:moveTo>
                  <a:pt x="0" y="0"/>
                </a:moveTo>
                <a:lnTo>
                  <a:pt x="0" y="1321"/>
                </a:lnTo>
                <a:lnTo>
                  <a:pt x="34931" y="1321"/>
                </a:lnTo>
                <a:lnTo>
                  <a:pt x="3493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225" name="Google Shape;225;p20"/>
          <p:cNvSpPr/>
          <p:nvPr/>
        </p:nvSpPr>
        <p:spPr>
          <a:xfrm>
            <a:off x="6406139" y="983982"/>
            <a:ext cx="267858" cy="61261"/>
          </a:xfrm>
          <a:custGeom>
            <a:rect b="b" l="l" r="r" t="t"/>
            <a:pathLst>
              <a:path extrusionOk="0" h="1364" w="5964">
                <a:moveTo>
                  <a:pt x="0" y="0"/>
                </a:moveTo>
                <a:lnTo>
                  <a:pt x="0" y="1364"/>
                </a:lnTo>
                <a:lnTo>
                  <a:pt x="5964" y="1364"/>
                </a:lnTo>
                <a:lnTo>
                  <a:pt x="596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226" name="Google Shape;226;p20"/>
          <p:cNvSpPr/>
          <p:nvPr/>
        </p:nvSpPr>
        <p:spPr>
          <a:xfrm>
            <a:off x="6828947" y="983982"/>
            <a:ext cx="1568883" cy="61261"/>
          </a:xfrm>
          <a:custGeom>
            <a:rect b="b" l="l" r="r" t="t"/>
            <a:pathLst>
              <a:path extrusionOk="0" h="1364" w="34932">
                <a:moveTo>
                  <a:pt x="0" y="0"/>
                </a:moveTo>
                <a:lnTo>
                  <a:pt x="0" y="1364"/>
                </a:lnTo>
                <a:lnTo>
                  <a:pt x="34931" y="1364"/>
                </a:lnTo>
                <a:lnTo>
                  <a:pt x="3493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227" name="Google Shape;227;p20"/>
          <p:cNvSpPr/>
          <p:nvPr/>
        </p:nvSpPr>
        <p:spPr>
          <a:xfrm>
            <a:off x="6406139" y="1165742"/>
            <a:ext cx="267858" cy="59329"/>
          </a:xfrm>
          <a:custGeom>
            <a:rect b="b" l="l" r="r" t="t"/>
            <a:pathLst>
              <a:path extrusionOk="0" h="1321" w="5964">
                <a:moveTo>
                  <a:pt x="0" y="0"/>
                </a:moveTo>
                <a:lnTo>
                  <a:pt x="0" y="1321"/>
                </a:lnTo>
                <a:lnTo>
                  <a:pt x="5964" y="1321"/>
                </a:lnTo>
                <a:lnTo>
                  <a:pt x="596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228" name="Google Shape;228;p20"/>
          <p:cNvSpPr/>
          <p:nvPr/>
        </p:nvSpPr>
        <p:spPr>
          <a:xfrm>
            <a:off x="6828947" y="1165742"/>
            <a:ext cx="991084" cy="59329"/>
          </a:xfrm>
          <a:custGeom>
            <a:rect b="b" l="l" r="r" t="t"/>
            <a:pathLst>
              <a:path extrusionOk="0" h="1321" w="22067">
                <a:moveTo>
                  <a:pt x="0" y="0"/>
                </a:moveTo>
                <a:lnTo>
                  <a:pt x="0" y="1321"/>
                </a:lnTo>
                <a:lnTo>
                  <a:pt x="22066" y="1321"/>
                </a:lnTo>
                <a:lnTo>
                  <a:pt x="2206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229" name="Google Shape;229;p20"/>
          <p:cNvSpPr/>
          <p:nvPr/>
        </p:nvSpPr>
        <p:spPr>
          <a:xfrm>
            <a:off x="6406139" y="1347503"/>
            <a:ext cx="267858" cy="59329"/>
          </a:xfrm>
          <a:custGeom>
            <a:rect b="b" l="l" r="r" t="t"/>
            <a:pathLst>
              <a:path extrusionOk="0" h="1321" w="5964">
                <a:moveTo>
                  <a:pt x="0" y="0"/>
                </a:moveTo>
                <a:lnTo>
                  <a:pt x="0" y="1321"/>
                </a:lnTo>
                <a:lnTo>
                  <a:pt x="5964" y="1321"/>
                </a:lnTo>
                <a:lnTo>
                  <a:pt x="5964" y="0"/>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230" name="Google Shape;230;p20"/>
          <p:cNvSpPr/>
          <p:nvPr/>
        </p:nvSpPr>
        <p:spPr>
          <a:xfrm>
            <a:off x="6828947" y="1347503"/>
            <a:ext cx="991084" cy="59329"/>
          </a:xfrm>
          <a:custGeom>
            <a:rect b="b" l="l" r="r" t="t"/>
            <a:pathLst>
              <a:path extrusionOk="0" h="1321" w="22067">
                <a:moveTo>
                  <a:pt x="0" y="0"/>
                </a:moveTo>
                <a:lnTo>
                  <a:pt x="0" y="1321"/>
                </a:lnTo>
                <a:lnTo>
                  <a:pt x="22066" y="1321"/>
                </a:lnTo>
                <a:lnTo>
                  <a:pt x="2206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231" name="Google Shape;231;p20"/>
          <p:cNvSpPr/>
          <p:nvPr/>
        </p:nvSpPr>
        <p:spPr>
          <a:xfrm>
            <a:off x="6101900" y="869185"/>
            <a:ext cx="141654" cy="552963"/>
          </a:xfrm>
          <a:custGeom>
            <a:rect b="b" l="l" r="r" t="t"/>
            <a:pathLst>
              <a:path extrusionOk="0" fill="none" h="12312" w="3154">
                <a:moveTo>
                  <a:pt x="3153" y="12311"/>
                </a:moveTo>
                <a:lnTo>
                  <a:pt x="1" y="12311"/>
                </a:lnTo>
                <a:lnTo>
                  <a:pt x="1" y="0"/>
                </a:lnTo>
                <a:lnTo>
                  <a:pt x="3068" y="0"/>
                </a:lnTo>
              </a:path>
            </a:pathLst>
          </a:custGeom>
          <a:solidFill>
            <a:schemeClr val="accent1"/>
          </a:solidFill>
          <a:ln cap="flat" cmpd="sng" w="13850">
            <a:solidFill>
              <a:schemeClr val="accent1"/>
            </a:solidFill>
            <a:prstDash val="solid"/>
            <a:miter lim="4259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232" name="Google Shape;232;p20"/>
          <p:cNvSpPr/>
          <p:nvPr/>
        </p:nvSpPr>
        <p:spPr>
          <a:xfrm>
            <a:off x="523596" y="911573"/>
            <a:ext cx="1335660" cy="80014"/>
          </a:xfrm>
          <a:custGeom>
            <a:rect b="b" l="l" r="r" t="t"/>
            <a:pathLst>
              <a:path extrusionOk="0" h="1322" w="22067">
                <a:moveTo>
                  <a:pt x="0" y="1"/>
                </a:moveTo>
                <a:lnTo>
                  <a:pt x="0" y="1321"/>
                </a:lnTo>
                <a:lnTo>
                  <a:pt x="22066" y="1321"/>
                </a:lnTo>
                <a:lnTo>
                  <a:pt x="2206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233" name="Google Shape;233;p20"/>
          <p:cNvSpPr/>
          <p:nvPr/>
        </p:nvSpPr>
        <p:spPr>
          <a:xfrm>
            <a:off x="523596" y="1153907"/>
            <a:ext cx="1335660" cy="82617"/>
          </a:xfrm>
          <a:custGeom>
            <a:rect b="b" l="l" r="r" t="t"/>
            <a:pathLst>
              <a:path extrusionOk="0" h="1365" w="22067">
                <a:moveTo>
                  <a:pt x="0" y="1"/>
                </a:moveTo>
                <a:lnTo>
                  <a:pt x="0" y="1364"/>
                </a:lnTo>
                <a:lnTo>
                  <a:pt x="22066" y="1364"/>
                </a:lnTo>
                <a:lnTo>
                  <a:pt x="2206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234" name="Google Shape;234;p20"/>
          <p:cNvSpPr/>
          <p:nvPr/>
        </p:nvSpPr>
        <p:spPr>
          <a:xfrm>
            <a:off x="6580967" y="2995135"/>
            <a:ext cx="1929800" cy="381875"/>
          </a:xfrm>
          <a:custGeom>
            <a:rect b="b" l="l" r="r" t="t"/>
            <a:pathLst>
              <a:path extrusionOk="0" fill="none" h="11928" w="60278">
                <a:moveTo>
                  <a:pt x="0" y="0"/>
                </a:moveTo>
                <a:lnTo>
                  <a:pt x="60277" y="0"/>
                </a:lnTo>
                <a:lnTo>
                  <a:pt x="60277" y="11928"/>
                </a:lnTo>
                <a:lnTo>
                  <a:pt x="0" y="11928"/>
                </a:lnTo>
                <a:close/>
              </a:path>
            </a:pathLst>
          </a:custGeom>
          <a:solidFill>
            <a:schemeClr val="accent1"/>
          </a:solidFill>
          <a:ln cap="flat" cmpd="sng" w="13850">
            <a:solidFill>
              <a:schemeClr val="accent1"/>
            </a:solidFill>
            <a:prstDash val="solid"/>
            <a:miter lim="4259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20"/>
          <p:cNvSpPr txBox="1"/>
          <p:nvPr>
            <p:ph type="ctrTitle"/>
          </p:nvPr>
        </p:nvSpPr>
        <p:spPr>
          <a:xfrm>
            <a:off x="2749775" y="2832375"/>
            <a:ext cx="3530400" cy="702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sz="2400">
                <a:latin typeface="Roboto"/>
                <a:ea typeface="Roboto"/>
                <a:cs typeface="Roboto"/>
                <a:sym typeface="Roboto"/>
              </a:rPr>
              <a:t>Michelle Lee</a:t>
            </a:r>
            <a:endParaRPr sz="2400">
              <a:latin typeface="Roboto"/>
              <a:ea typeface="Roboto"/>
              <a:cs typeface="Roboto"/>
              <a:sym typeface="Roboto"/>
            </a:endParaRPr>
          </a:p>
        </p:txBody>
      </p:sp>
      <p:sp>
        <p:nvSpPr>
          <p:cNvPr id="236" name="Google Shape;236;p20"/>
          <p:cNvSpPr txBox="1"/>
          <p:nvPr>
            <p:ph idx="1" type="subTitle"/>
          </p:nvPr>
        </p:nvSpPr>
        <p:spPr>
          <a:xfrm>
            <a:off x="1859250" y="1565175"/>
            <a:ext cx="5080200" cy="839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s" sz="3600">
                <a:solidFill>
                  <a:srgbClr val="161234"/>
                </a:solidFill>
                <a:latin typeface="Roboto"/>
                <a:ea typeface="Roboto"/>
                <a:cs typeface="Roboto"/>
                <a:sym typeface="Roboto"/>
              </a:rPr>
              <a:t>USER AUTHENTICATION</a:t>
            </a:r>
            <a:endParaRPr b="1" sz="3600">
              <a:latin typeface="Roboto"/>
              <a:ea typeface="Roboto"/>
              <a:cs typeface="Roboto"/>
              <a:sym typeface="Roboto"/>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4" name="Shape 614"/>
        <p:cNvGrpSpPr/>
        <p:nvPr/>
      </p:nvGrpSpPr>
      <p:grpSpPr>
        <a:xfrm>
          <a:off x="0" y="0"/>
          <a:ext cx="0" cy="0"/>
          <a:chOff x="0" y="0"/>
          <a:chExt cx="0" cy="0"/>
        </a:xfrm>
      </p:grpSpPr>
      <p:sp>
        <p:nvSpPr>
          <p:cNvPr id="615" name="Google Shape;615;p47"/>
          <p:cNvSpPr txBox="1"/>
          <p:nvPr>
            <p:ph type="ctrTitle"/>
          </p:nvPr>
        </p:nvSpPr>
        <p:spPr>
          <a:xfrm>
            <a:off x="491625" y="644550"/>
            <a:ext cx="8013300" cy="606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File Upload </a:t>
            </a:r>
            <a:r>
              <a:rPr lang="es"/>
              <a:t>Defense \ </a:t>
            </a:r>
            <a:r>
              <a:rPr b="1" lang="es" sz="1800">
                <a:latin typeface="Droid Sans Mono"/>
                <a:ea typeface="Droid Sans Mono"/>
                <a:cs typeface="Droid Sans Mono"/>
                <a:sym typeface="Droid Sans Mono"/>
              </a:rPr>
              <a:t>UploadVM.php</a:t>
            </a:r>
            <a:endParaRPr b="1" sz="1800">
              <a:latin typeface="Droid Sans Mono"/>
              <a:ea typeface="Droid Sans Mono"/>
              <a:cs typeface="Droid Sans Mono"/>
              <a:sym typeface="Droid Sans Mono"/>
            </a:endParaRPr>
          </a:p>
        </p:txBody>
      </p:sp>
      <p:sp>
        <p:nvSpPr>
          <p:cNvPr id="616" name="Google Shape;616;p47"/>
          <p:cNvSpPr txBox="1"/>
          <p:nvPr/>
        </p:nvSpPr>
        <p:spPr>
          <a:xfrm>
            <a:off x="554425" y="1314525"/>
            <a:ext cx="7713300" cy="346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F3F3F3"/>
              </a:solidFill>
              <a:latin typeface="Roboto Light"/>
              <a:ea typeface="Roboto Light"/>
              <a:cs typeface="Roboto Light"/>
              <a:sym typeface="Roboto Light"/>
            </a:endParaRPr>
          </a:p>
        </p:txBody>
      </p:sp>
      <p:pic>
        <p:nvPicPr>
          <p:cNvPr id="617" name="Google Shape;617;p47"/>
          <p:cNvPicPr preferRelativeResize="0"/>
          <p:nvPr/>
        </p:nvPicPr>
        <p:blipFill>
          <a:blip r:embed="rId3">
            <a:alphaModFix/>
          </a:blip>
          <a:stretch>
            <a:fillRect/>
          </a:stretch>
        </p:blipFill>
        <p:spPr>
          <a:xfrm>
            <a:off x="853000" y="1893267"/>
            <a:ext cx="7290549" cy="3049583"/>
          </a:xfrm>
          <a:prstGeom prst="rect">
            <a:avLst/>
          </a:prstGeom>
          <a:noFill/>
          <a:ln>
            <a:noFill/>
          </a:ln>
        </p:spPr>
      </p:pic>
      <p:sp>
        <p:nvSpPr>
          <p:cNvPr id="618" name="Google Shape;618;p47"/>
          <p:cNvSpPr/>
          <p:nvPr/>
        </p:nvSpPr>
        <p:spPr>
          <a:xfrm>
            <a:off x="1126748" y="1886918"/>
            <a:ext cx="2135100" cy="300600"/>
          </a:xfrm>
          <a:prstGeom prst="roundRect">
            <a:avLst>
              <a:gd fmla="val 16667" name="adj"/>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19" name="Google Shape;619;p47"/>
          <p:cNvCxnSpPr/>
          <p:nvPr/>
        </p:nvCxnSpPr>
        <p:spPr>
          <a:xfrm rot="10800000">
            <a:off x="3392821" y="2056567"/>
            <a:ext cx="1749900" cy="38400"/>
          </a:xfrm>
          <a:prstGeom prst="straightConnector1">
            <a:avLst/>
          </a:prstGeom>
          <a:noFill/>
          <a:ln cap="flat" cmpd="sng" w="38100">
            <a:solidFill>
              <a:srgbClr val="FF0000"/>
            </a:solidFill>
            <a:prstDash val="solid"/>
            <a:round/>
            <a:headEnd len="med" w="med" type="none"/>
            <a:tailEnd len="med" w="med" type="triangle"/>
          </a:ln>
        </p:spPr>
      </p:cxnSp>
      <p:sp>
        <p:nvSpPr>
          <p:cNvPr id="620" name="Google Shape;620;p47"/>
          <p:cNvSpPr/>
          <p:nvPr/>
        </p:nvSpPr>
        <p:spPr>
          <a:xfrm>
            <a:off x="1149867" y="2241503"/>
            <a:ext cx="6858300" cy="2412600"/>
          </a:xfrm>
          <a:prstGeom prst="rect">
            <a:avLst/>
          </a:prstGeom>
          <a:solidFill>
            <a:srgbClr val="1A1A1A">
              <a:alpha val="72070"/>
            </a:srgbClr>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47"/>
          <p:cNvSpPr txBox="1"/>
          <p:nvPr/>
        </p:nvSpPr>
        <p:spPr>
          <a:xfrm>
            <a:off x="5273600" y="1802125"/>
            <a:ext cx="2837100" cy="100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solidFill>
                  <a:srgbClr val="FFFFFF"/>
                </a:solidFill>
                <a:highlight>
                  <a:srgbClr val="980000"/>
                </a:highlight>
                <a:latin typeface="Roboto Light"/>
                <a:ea typeface="Roboto Light"/>
                <a:cs typeface="Roboto Light"/>
                <a:sym typeface="Roboto Light"/>
              </a:rPr>
              <a:t>Must pass validation to return TRUE, before any file uploads are performed.</a:t>
            </a:r>
            <a:endParaRPr>
              <a:solidFill>
                <a:srgbClr val="FFFFFF"/>
              </a:solidFill>
              <a:highlight>
                <a:srgbClr val="980000"/>
              </a:highlight>
              <a:latin typeface="Roboto Light"/>
              <a:ea typeface="Roboto Light"/>
              <a:cs typeface="Roboto Light"/>
              <a:sym typeface="Roboto Light"/>
            </a:endParaRPr>
          </a:p>
          <a:p>
            <a:pPr indent="0" lvl="0" marL="0" rtl="0" algn="l">
              <a:spcBef>
                <a:spcPts val="0"/>
              </a:spcBef>
              <a:spcAft>
                <a:spcPts val="0"/>
              </a:spcAft>
              <a:buNone/>
            </a:pPr>
            <a:r>
              <a:t/>
            </a:r>
            <a:endParaRPr>
              <a:solidFill>
                <a:srgbClr val="FFFFFF"/>
              </a:solidFill>
              <a:highlight>
                <a:srgbClr val="980000"/>
              </a:highlight>
              <a:latin typeface="Roboto Light"/>
              <a:ea typeface="Roboto Light"/>
              <a:cs typeface="Roboto Light"/>
              <a:sym typeface="Roboto Light"/>
            </a:endParaRPr>
          </a:p>
        </p:txBody>
      </p:sp>
      <p:sp>
        <p:nvSpPr>
          <p:cNvPr id="622" name="Google Shape;622;p47"/>
          <p:cNvSpPr txBox="1"/>
          <p:nvPr/>
        </p:nvSpPr>
        <p:spPr>
          <a:xfrm>
            <a:off x="898025" y="1261575"/>
            <a:ext cx="7110000" cy="54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solidFill>
                  <a:srgbClr val="FFFFFF"/>
                </a:solidFill>
                <a:latin typeface="Roboto Light"/>
                <a:ea typeface="Roboto Light"/>
                <a:cs typeface="Roboto Light"/>
                <a:sym typeface="Roboto Light"/>
              </a:rPr>
              <a:t>From </a:t>
            </a:r>
            <a:r>
              <a:rPr b="1" lang="es" sz="1500">
                <a:solidFill>
                  <a:schemeClr val="accent1"/>
                </a:solidFill>
                <a:latin typeface="Droid Sans Mono"/>
                <a:ea typeface="Droid Sans Mono"/>
                <a:cs typeface="Droid Sans Mono"/>
                <a:sym typeface="Droid Sans Mono"/>
              </a:rPr>
              <a:t>Up</a:t>
            </a:r>
            <a:r>
              <a:rPr b="1" lang="es" sz="1500">
                <a:solidFill>
                  <a:schemeClr val="accent1"/>
                </a:solidFill>
                <a:latin typeface="Droid Sans Mono"/>
                <a:ea typeface="Droid Sans Mono"/>
                <a:cs typeface="Droid Sans Mono"/>
                <a:sym typeface="Droid Sans Mono"/>
              </a:rPr>
              <a:t>loadVM::getInstance()</a:t>
            </a:r>
            <a:r>
              <a:rPr b="1" lang="es">
                <a:solidFill>
                  <a:srgbClr val="FFFFFF"/>
                </a:solidFill>
                <a:latin typeface="Roboto"/>
                <a:ea typeface="Roboto"/>
                <a:cs typeface="Roboto"/>
                <a:sym typeface="Roboto"/>
              </a:rPr>
              <a:t>,</a:t>
            </a:r>
            <a:r>
              <a:rPr lang="es">
                <a:solidFill>
                  <a:srgbClr val="FFFFFF"/>
                </a:solidFill>
                <a:latin typeface="Roboto Light"/>
                <a:ea typeface="Roboto Light"/>
                <a:cs typeface="Roboto Light"/>
                <a:sym typeface="Roboto Light"/>
              </a:rPr>
              <a:t> which contains logic for uploading artwork:</a:t>
            </a:r>
            <a:endParaRPr>
              <a:solidFill>
                <a:srgbClr val="FFFFFF"/>
              </a:solidFill>
              <a:latin typeface="Roboto Light"/>
              <a:ea typeface="Roboto Light"/>
              <a:cs typeface="Roboto Light"/>
              <a:sym typeface="Roboto Light"/>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6" name="Shape 626"/>
        <p:cNvGrpSpPr/>
        <p:nvPr/>
      </p:nvGrpSpPr>
      <p:grpSpPr>
        <a:xfrm>
          <a:off x="0" y="0"/>
          <a:ext cx="0" cy="0"/>
          <a:chOff x="0" y="0"/>
          <a:chExt cx="0" cy="0"/>
        </a:xfrm>
      </p:grpSpPr>
      <p:pic>
        <p:nvPicPr>
          <p:cNvPr id="627" name="Google Shape;627;p48"/>
          <p:cNvPicPr preferRelativeResize="0"/>
          <p:nvPr/>
        </p:nvPicPr>
        <p:blipFill>
          <a:blip r:embed="rId3">
            <a:alphaModFix/>
          </a:blip>
          <a:stretch>
            <a:fillRect/>
          </a:stretch>
        </p:blipFill>
        <p:spPr>
          <a:xfrm>
            <a:off x="1022150" y="1802175"/>
            <a:ext cx="6131291" cy="2962725"/>
          </a:xfrm>
          <a:prstGeom prst="rect">
            <a:avLst/>
          </a:prstGeom>
          <a:noFill/>
          <a:ln>
            <a:noFill/>
          </a:ln>
        </p:spPr>
      </p:pic>
      <p:sp>
        <p:nvSpPr>
          <p:cNvPr id="628" name="Google Shape;628;p48"/>
          <p:cNvSpPr txBox="1"/>
          <p:nvPr>
            <p:ph type="ctrTitle"/>
          </p:nvPr>
        </p:nvSpPr>
        <p:spPr>
          <a:xfrm>
            <a:off x="491625" y="644550"/>
            <a:ext cx="8013300" cy="606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File Upload Defense \ </a:t>
            </a:r>
            <a:r>
              <a:rPr b="1" lang="es" sz="1800">
                <a:solidFill>
                  <a:srgbClr val="FFFFFF"/>
                </a:solidFill>
                <a:latin typeface="Droid Sans Mono"/>
                <a:ea typeface="Droid Sans Mono"/>
                <a:cs typeface="Droid Sans Mono"/>
                <a:sym typeface="Droid Sans Mono"/>
              </a:rPr>
              <a:t>validateUploadInput()</a:t>
            </a:r>
            <a:endParaRPr>
              <a:solidFill>
                <a:srgbClr val="FFFFFF"/>
              </a:solidFill>
            </a:endParaRPr>
          </a:p>
        </p:txBody>
      </p:sp>
      <p:sp>
        <p:nvSpPr>
          <p:cNvPr id="629" name="Google Shape;629;p48"/>
          <p:cNvSpPr txBox="1"/>
          <p:nvPr/>
        </p:nvSpPr>
        <p:spPr>
          <a:xfrm>
            <a:off x="554425" y="1314525"/>
            <a:ext cx="7713300" cy="346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F3F3F3"/>
              </a:solidFill>
              <a:latin typeface="Roboto Light"/>
              <a:ea typeface="Roboto Light"/>
              <a:cs typeface="Roboto Light"/>
              <a:sym typeface="Roboto Light"/>
            </a:endParaRPr>
          </a:p>
        </p:txBody>
      </p:sp>
      <p:cxnSp>
        <p:nvCxnSpPr>
          <p:cNvPr id="630" name="Google Shape;630;p48"/>
          <p:cNvCxnSpPr/>
          <p:nvPr/>
        </p:nvCxnSpPr>
        <p:spPr>
          <a:xfrm flipH="1">
            <a:off x="4121750" y="2149550"/>
            <a:ext cx="1182600" cy="15600"/>
          </a:xfrm>
          <a:prstGeom prst="straightConnector1">
            <a:avLst/>
          </a:prstGeom>
          <a:noFill/>
          <a:ln cap="flat" cmpd="sng" w="38100">
            <a:solidFill>
              <a:srgbClr val="FF0000"/>
            </a:solidFill>
            <a:prstDash val="solid"/>
            <a:round/>
            <a:headEnd len="med" w="med" type="none"/>
            <a:tailEnd len="med" w="med" type="triangle"/>
          </a:ln>
        </p:spPr>
      </p:cxnSp>
      <p:sp>
        <p:nvSpPr>
          <p:cNvPr id="631" name="Google Shape;631;p48"/>
          <p:cNvSpPr txBox="1"/>
          <p:nvPr/>
        </p:nvSpPr>
        <p:spPr>
          <a:xfrm>
            <a:off x="5395900" y="1743475"/>
            <a:ext cx="2837100" cy="100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a:solidFill>
                  <a:srgbClr val="FFFFFF"/>
                </a:solidFill>
                <a:highlight>
                  <a:srgbClr val="980000"/>
                </a:highlight>
                <a:latin typeface="Roboto"/>
                <a:ea typeface="Roboto"/>
                <a:cs typeface="Roboto"/>
                <a:sym typeface="Roboto"/>
              </a:rPr>
              <a:t>Precursor</a:t>
            </a:r>
            <a:r>
              <a:rPr lang="es">
                <a:solidFill>
                  <a:srgbClr val="FFFFFF"/>
                </a:solidFill>
                <a:highlight>
                  <a:srgbClr val="980000"/>
                </a:highlight>
                <a:latin typeface="Roboto Light"/>
                <a:ea typeface="Roboto Light"/>
                <a:cs typeface="Roboto Light"/>
                <a:sym typeface="Roboto Light"/>
              </a:rPr>
              <a:t>:</a:t>
            </a:r>
            <a:endParaRPr>
              <a:solidFill>
                <a:srgbClr val="FFFFFF"/>
              </a:solidFill>
              <a:highlight>
                <a:srgbClr val="980000"/>
              </a:highlight>
              <a:latin typeface="Roboto Light"/>
              <a:ea typeface="Roboto Light"/>
              <a:cs typeface="Roboto Light"/>
              <a:sym typeface="Roboto Light"/>
            </a:endParaRPr>
          </a:p>
          <a:p>
            <a:pPr indent="0" lvl="0" marL="0" rtl="0" algn="l">
              <a:spcBef>
                <a:spcPts val="0"/>
              </a:spcBef>
              <a:spcAft>
                <a:spcPts val="0"/>
              </a:spcAft>
              <a:buNone/>
            </a:pPr>
            <a:r>
              <a:rPr lang="es">
                <a:solidFill>
                  <a:srgbClr val="FFFFFF"/>
                </a:solidFill>
                <a:highlight>
                  <a:srgbClr val="980000"/>
                </a:highlight>
                <a:latin typeface="Roboto Light"/>
                <a:ea typeface="Roboto Light"/>
                <a:cs typeface="Roboto Light"/>
                <a:sym typeface="Roboto Light"/>
              </a:rPr>
              <a:t>The user must have entered all inputs before we check the upload.</a:t>
            </a:r>
            <a:endParaRPr>
              <a:solidFill>
                <a:srgbClr val="FFFFFF"/>
              </a:solidFill>
              <a:highlight>
                <a:srgbClr val="980000"/>
              </a:highlight>
              <a:latin typeface="Roboto Light"/>
              <a:ea typeface="Roboto Light"/>
              <a:cs typeface="Roboto Light"/>
              <a:sym typeface="Roboto Light"/>
            </a:endParaRPr>
          </a:p>
          <a:p>
            <a:pPr indent="0" lvl="0" marL="0" rtl="0" algn="l">
              <a:spcBef>
                <a:spcPts val="0"/>
              </a:spcBef>
              <a:spcAft>
                <a:spcPts val="0"/>
              </a:spcAft>
              <a:buNone/>
            </a:pPr>
            <a:r>
              <a:t/>
            </a:r>
            <a:endParaRPr>
              <a:solidFill>
                <a:srgbClr val="FFFFFF"/>
              </a:solidFill>
              <a:highlight>
                <a:srgbClr val="980000"/>
              </a:highlight>
              <a:latin typeface="Roboto Light"/>
              <a:ea typeface="Roboto Light"/>
              <a:cs typeface="Roboto Light"/>
              <a:sym typeface="Roboto Light"/>
            </a:endParaRPr>
          </a:p>
        </p:txBody>
      </p:sp>
      <p:sp>
        <p:nvSpPr>
          <p:cNvPr id="632" name="Google Shape;632;p48"/>
          <p:cNvSpPr txBox="1"/>
          <p:nvPr/>
        </p:nvSpPr>
        <p:spPr>
          <a:xfrm>
            <a:off x="898025" y="1261575"/>
            <a:ext cx="7110000" cy="54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solidFill>
                  <a:srgbClr val="FFFFFF"/>
                </a:solidFill>
                <a:latin typeface="Roboto Light"/>
                <a:ea typeface="Roboto Light"/>
                <a:cs typeface="Roboto Light"/>
                <a:sym typeface="Roboto Light"/>
              </a:rPr>
              <a:t>After being called in </a:t>
            </a:r>
            <a:r>
              <a:rPr lang="es">
                <a:solidFill>
                  <a:schemeClr val="accent1"/>
                </a:solidFill>
                <a:latin typeface="Droid Sans Mono"/>
                <a:ea typeface="Droid Sans Mono"/>
                <a:cs typeface="Droid Sans Mono"/>
                <a:sym typeface="Droid Sans Mono"/>
              </a:rPr>
              <a:t>getInstance()</a:t>
            </a:r>
            <a:r>
              <a:rPr lang="es">
                <a:solidFill>
                  <a:srgbClr val="FFFFFF"/>
                </a:solidFill>
                <a:latin typeface="Roboto Light"/>
                <a:ea typeface="Roboto Light"/>
                <a:cs typeface="Roboto Light"/>
                <a:sym typeface="Roboto Light"/>
              </a:rPr>
              <a:t>, what happens in </a:t>
            </a:r>
            <a:r>
              <a:rPr lang="es">
                <a:solidFill>
                  <a:schemeClr val="accent1"/>
                </a:solidFill>
                <a:latin typeface="Droid Sans Mono"/>
                <a:ea typeface="Droid Sans Mono"/>
                <a:cs typeface="Droid Sans Mono"/>
                <a:sym typeface="Droid Sans Mono"/>
              </a:rPr>
              <a:t>validateUploadInput()</a:t>
            </a:r>
            <a:r>
              <a:rPr lang="es">
                <a:solidFill>
                  <a:srgbClr val="FFFFFF"/>
                </a:solidFill>
                <a:latin typeface="Roboto Light"/>
                <a:ea typeface="Roboto Light"/>
                <a:cs typeface="Roboto Light"/>
                <a:sym typeface="Roboto Light"/>
              </a:rPr>
              <a:t>?</a:t>
            </a:r>
            <a:endParaRPr>
              <a:solidFill>
                <a:srgbClr val="FFFFFF"/>
              </a:solidFill>
              <a:latin typeface="Roboto Light"/>
              <a:ea typeface="Roboto Light"/>
              <a:cs typeface="Roboto Light"/>
              <a:sym typeface="Roboto Light"/>
            </a:endParaRPr>
          </a:p>
        </p:txBody>
      </p:sp>
      <p:sp>
        <p:nvSpPr>
          <p:cNvPr id="633" name="Google Shape;633;p48"/>
          <p:cNvSpPr/>
          <p:nvPr/>
        </p:nvSpPr>
        <p:spPr>
          <a:xfrm>
            <a:off x="1311075" y="2028981"/>
            <a:ext cx="2627700" cy="540600"/>
          </a:xfrm>
          <a:prstGeom prst="roundRect">
            <a:avLst>
              <a:gd fmla="val 16667" name="adj"/>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30"/>
                                        </p:tgtEl>
                                        <p:attrNameLst>
                                          <p:attrName>style.visibility</p:attrName>
                                        </p:attrNameLst>
                                      </p:cBhvr>
                                      <p:to>
                                        <p:strVal val="visible"/>
                                      </p:to>
                                    </p:set>
                                    <p:animEffect filter="fade" transition="in">
                                      <p:cBhvr>
                                        <p:cTn dur="1000"/>
                                        <p:tgtEl>
                                          <p:spTgt spid="630"/>
                                        </p:tgtEl>
                                      </p:cBhvr>
                                    </p:animEffect>
                                  </p:childTnLst>
                                </p:cTn>
                              </p:par>
                              <p:par>
                                <p:cTn fill="hold" nodeType="withEffect" presetClass="entr" presetID="10" presetSubtype="0">
                                  <p:stCondLst>
                                    <p:cond delay="0"/>
                                  </p:stCondLst>
                                  <p:childTnLst>
                                    <p:set>
                                      <p:cBhvr>
                                        <p:cTn dur="1" fill="hold">
                                          <p:stCondLst>
                                            <p:cond delay="0"/>
                                          </p:stCondLst>
                                        </p:cTn>
                                        <p:tgtEl>
                                          <p:spTgt spid="631"/>
                                        </p:tgtEl>
                                        <p:attrNameLst>
                                          <p:attrName>style.visibility</p:attrName>
                                        </p:attrNameLst>
                                      </p:cBhvr>
                                      <p:to>
                                        <p:strVal val="visible"/>
                                      </p:to>
                                    </p:set>
                                    <p:animEffect filter="fade" transition="in">
                                      <p:cBhvr>
                                        <p:cTn dur="1000"/>
                                        <p:tgtEl>
                                          <p:spTgt spid="631"/>
                                        </p:tgtEl>
                                      </p:cBhvr>
                                    </p:animEffect>
                                  </p:childTnLst>
                                </p:cTn>
                              </p:par>
                              <p:par>
                                <p:cTn fill="hold" nodeType="withEffect" presetClass="entr" presetID="10" presetSubtype="0">
                                  <p:stCondLst>
                                    <p:cond delay="0"/>
                                  </p:stCondLst>
                                  <p:childTnLst>
                                    <p:set>
                                      <p:cBhvr>
                                        <p:cTn dur="1" fill="hold">
                                          <p:stCondLst>
                                            <p:cond delay="0"/>
                                          </p:stCondLst>
                                        </p:cTn>
                                        <p:tgtEl>
                                          <p:spTgt spid="633"/>
                                        </p:tgtEl>
                                        <p:attrNameLst>
                                          <p:attrName>style.visibility</p:attrName>
                                        </p:attrNameLst>
                                      </p:cBhvr>
                                      <p:to>
                                        <p:strVal val="visible"/>
                                      </p:to>
                                    </p:set>
                                    <p:animEffect filter="fade" transition="in">
                                      <p:cBhvr>
                                        <p:cTn dur="1000"/>
                                        <p:tgtEl>
                                          <p:spTgt spid="63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7" name="Shape 637"/>
        <p:cNvGrpSpPr/>
        <p:nvPr/>
      </p:nvGrpSpPr>
      <p:grpSpPr>
        <a:xfrm>
          <a:off x="0" y="0"/>
          <a:ext cx="0" cy="0"/>
          <a:chOff x="0" y="0"/>
          <a:chExt cx="0" cy="0"/>
        </a:xfrm>
      </p:grpSpPr>
      <p:pic>
        <p:nvPicPr>
          <p:cNvPr id="638" name="Google Shape;638;p49"/>
          <p:cNvPicPr preferRelativeResize="0"/>
          <p:nvPr/>
        </p:nvPicPr>
        <p:blipFill>
          <a:blip r:embed="rId3">
            <a:alphaModFix/>
          </a:blip>
          <a:stretch>
            <a:fillRect/>
          </a:stretch>
        </p:blipFill>
        <p:spPr>
          <a:xfrm>
            <a:off x="1022150" y="1802175"/>
            <a:ext cx="6131291" cy="2962725"/>
          </a:xfrm>
          <a:prstGeom prst="rect">
            <a:avLst/>
          </a:prstGeom>
          <a:noFill/>
          <a:ln>
            <a:noFill/>
          </a:ln>
        </p:spPr>
      </p:pic>
      <p:sp>
        <p:nvSpPr>
          <p:cNvPr id="639" name="Google Shape;639;p49"/>
          <p:cNvSpPr txBox="1"/>
          <p:nvPr>
            <p:ph type="ctrTitle"/>
          </p:nvPr>
        </p:nvSpPr>
        <p:spPr>
          <a:xfrm>
            <a:off x="491625" y="644550"/>
            <a:ext cx="8013300" cy="606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File Upload Defense \ </a:t>
            </a:r>
            <a:r>
              <a:rPr b="1" lang="es" sz="1800">
                <a:solidFill>
                  <a:srgbClr val="FFFFFF"/>
                </a:solidFill>
                <a:latin typeface="Droid Sans Mono"/>
                <a:ea typeface="Droid Sans Mono"/>
                <a:cs typeface="Droid Sans Mono"/>
                <a:sym typeface="Droid Sans Mono"/>
              </a:rPr>
              <a:t>validateUploadInput()</a:t>
            </a:r>
            <a:endParaRPr>
              <a:solidFill>
                <a:srgbClr val="FFFFFF"/>
              </a:solidFill>
            </a:endParaRPr>
          </a:p>
        </p:txBody>
      </p:sp>
      <p:sp>
        <p:nvSpPr>
          <p:cNvPr id="640" name="Google Shape;640;p49"/>
          <p:cNvSpPr txBox="1"/>
          <p:nvPr/>
        </p:nvSpPr>
        <p:spPr>
          <a:xfrm>
            <a:off x="554425" y="1314525"/>
            <a:ext cx="7713300" cy="346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F3F3F3"/>
              </a:solidFill>
              <a:latin typeface="Roboto Light"/>
              <a:ea typeface="Roboto Light"/>
              <a:cs typeface="Roboto Light"/>
              <a:sym typeface="Roboto Light"/>
            </a:endParaRPr>
          </a:p>
        </p:txBody>
      </p:sp>
      <p:cxnSp>
        <p:nvCxnSpPr>
          <p:cNvPr id="641" name="Google Shape;641;p49"/>
          <p:cNvCxnSpPr/>
          <p:nvPr/>
        </p:nvCxnSpPr>
        <p:spPr>
          <a:xfrm rot="10800000">
            <a:off x="6075075" y="3246975"/>
            <a:ext cx="418800" cy="427200"/>
          </a:xfrm>
          <a:prstGeom prst="straightConnector1">
            <a:avLst/>
          </a:prstGeom>
          <a:noFill/>
          <a:ln cap="flat" cmpd="sng" w="38100">
            <a:solidFill>
              <a:srgbClr val="FF0000"/>
            </a:solidFill>
            <a:prstDash val="solid"/>
            <a:round/>
            <a:headEnd len="med" w="med" type="none"/>
            <a:tailEnd len="med" w="med" type="triangle"/>
          </a:ln>
        </p:spPr>
      </p:cxnSp>
      <p:sp>
        <p:nvSpPr>
          <p:cNvPr id="642" name="Google Shape;642;p49"/>
          <p:cNvSpPr txBox="1"/>
          <p:nvPr/>
        </p:nvSpPr>
        <p:spPr>
          <a:xfrm>
            <a:off x="5338425" y="3674175"/>
            <a:ext cx="4243800" cy="118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a:solidFill>
                  <a:srgbClr val="FFFFFF"/>
                </a:solidFill>
                <a:highlight>
                  <a:srgbClr val="980000"/>
                </a:highlight>
                <a:latin typeface="Roboto"/>
                <a:ea typeface="Roboto"/>
                <a:cs typeface="Roboto"/>
                <a:sym typeface="Roboto"/>
              </a:rPr>
              <a:t>validate_image_file() </a:t>
            </a:r>
            <a:r>
              <a:rPr b="1" lang="es">
                <a:solidFill>
                  <a:srgbClr val="FFFFFF"/>
                </a:solidFill>
                <a:highlight>
                  <a:srgbClr val="980000"/>
                </a:highlight>
                <a:latin typeface="Roboto"/>
                <a:ea typeface="Roboto"/>
                <a:cs typeface="Roboto"/>
                <a:sym typeface="Roboto"/>
              </a:rPr>
              <a:t>- </a:t>
            </a:r>
            <a:r>
              <a:rPr lang="es">
                <a:solidFill>
                  <a:srgbClr val="FFFFFF"/>
                </a:solidFill>
                <a:highlight>
                  <a:srgbClr val="980000"/>
                </a:highlight>
                <a:latin typeface="Roboto Light"/>
                <a:ea typeface="Roboto Light"/>
                <a:cs typeface="Roboto Light"/>
                <a:sym typeface="Roboto Light"/>
              </a:rPr>
              <a:t>Four arguments</a:t>
            </a:r>
            <a:endParaRPr>
              <a:solidFill>
                <a:srgbClr val="FFFFFF"/>
              </a:solidFill>
              <a:highlight>
                <a:srgbClr val="980000"/>
              </a:highlight>
              <a:latin typeface="Roboto Light"/>
              <a:ea typeface="Roboto Light"/>
              <a:cs typeface="Roboto Light"/>
              <a:sym typeface="Roboto Light"/>
            </a:endParaRPr>
          </a:p>
          <a:p>
            <a:pPr indent="-317500" lvl="0" marL="457200" rtl="0" algn="l">
              <a:spcBef>
                <a:spcPts val="0"/>
              </a:spcBef>
              <a:spcAft>
                <a:spcPts val="0"/>
              </a:spcAft>
              <a:buClr>
                <a:srgbClr val="FFFFFF"/>
              </a:buClr>
              <a:buSzPts val="1400"/>
              <a:buFont typeface="Roboto Light"/>
              <a:buAutoNum type="arabicPeriod"/>
            </a:pPr>
            <a:r>
              <a:rPr lang="es">
                <a:solidFill>
                  <a:srgbClr val="FFFFFF"/>
                </a:solidFill>
                <a:highlight>
                  <a:srgbClr val="980000"/>
                </a:highlight>
                <a:latin typeface="Roboto Light"/>
                <a:ea typeface="Roboto Light"/>
                <a:cs typeface="Roboto Light"/>
                <a:sym typeface="Roboto Light"/>
              </a:rPr>
              <a:t>Key referring to upload in _FILES.</a:t>
            </a:r>
            <a:endParaRPr>
              <a:solidFill>
                <a:srgbClr val="FFFFFF"/>
              </a:solidFill>
              <a:highlight>
                <a:srgbClr val="980000"/>
              </a:highlight>
              <a:latin typeface="Roboto Light"/>
              <a:ea typeface="Roboto Light"/>
              <a:cs typeface="Roboto Light"/>
              <a:sym typeface="Roboto Light"/>
            </a:endParaRPr>
          </a:p>
          <a:p>
            <a:pPr indent="-317500" lvl="0" marL="457200" rtl="0" algn="l">
              <a:spcBef>
                <a:spcPts val="0"/>
              </a:spcBef>
              <a:spcAft>
                <a:spcPts val="0"/>
              </a:spcAft>
              <a:buClr>
                <a:srgbClr val="FFFFFF"/>
              </a:buClr>
              <a:buSzPts val="1400"/>
              <a:buFont typeface="Roboto Light"/>
              <a:buAutoNum type="arabicPeriod"/>
            </a:pPr>
            <a:r>
              <a:rPr lang="es">
                <a:solidFill>
                  <a:srgbClr val="FFFFFF"/>
                </a:solidFill>
                <a:highlight>
                  <a:srgbClr val="980000"/>
                </a:highlight>
                <a:latin typeface="Roboto Light"/>
                <a:ea typeface="Roboto Light"/>
                <a:cs typeface="Roboto Light"/>
                <a:sym typeface="Roboto Light"/>
              </a:rPr>
              <a:t>Max file size.</a:t>
            </a:r>
            <a:endParaRPr>
              <a:solidFill>
                <a:srgbClr val="FFFFFF"/>
              </a:solidFill>
              <a:highlight>
                <a:srgbClr val="980000"/>
              </a:highlight>
              <a:latin typeface="Roboto Light"/>
              <a:ea typeface="Roboto Light"/>
              <a:cs typeface="Roboto Light"/>
              <a:sym typeface="Roboto Light"/>
            </a:endParaRPr>
          </a:p>
          <a:p>
            <a:pPr indent="-317500" lvl="0" marL="457200" rtl="0" algn="l">
              <a:spcBef>
                <a:spcPts val="0"/>
              </a:spcBef>
              <a:spcAft>
                <a:spcPts val="0"/>
              </a:spcAft>
              <a:buClr>
                <a:srgbClr val="FFFFFF"/>
              </a:buClr>
              <a:buSzPts val="1400"/>
              <a:buFont typeface="Roboto Light"/>
              <a:buAutoNum type="arabicPeriod"/>
            </a:pPr>
            <a:r>
              <a:rPr lang="es">
                <a:solidFill>
                  <a:srgbClr val="FFFFFF"/>
                </a:solidFill>
                <a:highlight>
                  <a:srgbClr val="980000"/>
                </a:highlight>
                <a:latin typeface="Roboto Light"/>
                <a:ea typeface="Roboto Light"/>
                <a:cs typeface="Roboto Light"/>
                <a:sym typeface="Roboto Light"/>
              </a:rPr>
              <a:t>MIME type whitelist.</a:t>
            </a:r>
            <a:endParaRPr>
              <a:solidFill>
                <a:srgbClr val="FFFFFF"/>
              </a:solidFill>
              <a:highlight>
                <a:srgbClr val="980000"/>
              </a:highlight>
              <a:latin typeface="Roboto Light"/>
              <a:ea typeface="Roboto Light"/>
              <a:cs typeface="Roboto Light"/>
              <a:sym typeface="Roboto Light"/>
            </a:endParaRPr>
          </a:p>
          <a:p>
            <a:pPr indent="-317500" lvl="0" marL="457200" rtl="0" algn="l">
              <a:spcBef>
                <a:spcPts val="0"/>
              </a:spcBef>
              <a:spcAft>
                <a:spcPts val="0"/>
              </a:spcAft>
              <a:buClr>
                <a:srgbClr val="FFFFFF"/>
              </a:buClr>
              <a:buSzPts val="1400"/>
              <a:buFont typeface="Roboto Light"/>
              <a:buAutoNum type="arabicPeriod"/>
            </a:pPr>
            <a:r>
              <a:rPr lang="es">
                <a:solidFill>
                  <a:srgbClr val="FFFFFF"/>
                </a:solidFill>
                <a:highlight>
                  <a:srgbClr val="980000"/>
                </a:highlight>
                <a:latin typeface="Roboto Light"/>
                <a:ea typeface="Roboto Light"/>
                <a:cs typeface="Roboto Light"/>
                <a:sym typeface="Roboto Light"/>
              </a:rPr>
              <a:t>File extension whitelist.</a:t>
            </a:r>
            <a:endParaRPr>
              <a:solidFill>
                <a:srgbClr val="FFFFFF"/>
              </a:solidFill>
              <a:highlight>
                <a:srgbClr val="980000"/>
              </a:highlight>
              <a:latin typeface="Roboto Light"/>
              <a:ea typeface="Roboto Light"/>
              <a:cs typeface="Roboto Light"/>
              <a:sym typeface="Roboto Light"/>
            </a:endParaRPr>
          </a:p>
          <a:p>
            <a:pPr indent="0" lvl="0" marL="0" rtl="0" algn="l">
              <a:spcBef>
                <a:spcPts val="0"/>
              </a:spcBef>
              <a:spcAft>
                <a:spcPts val="0"/>
              </a:spcAft>
              <a:buNone/>
            </a:pPr>
            <a:r>
              <a:t/>
            </a:r>
            <a:endParaRPr>
              <a:solidFill>
                <a:srgbClr val="FFFFFF"/>
              </a:solidFill>
              <a:highlight>
                <a:srgbClr val="980000"/>
              </a:highlight>
              <a:latin typeface="Roboto Light"/>
              <a:ea typeface="Roboto Light"/>
              <a:cs typeface="Roboto Light"/>
              <a:sym typeface="Roboto Light"/>
            </a:endParaRPr>
          </a:p>
        </p:txBody>
      </p:sp>
      <p:sp>
        <p:nvSpPr>
          <p:cNvPr id="643" name="Google Shape;643;p49"/>
          <p:cNvSpPr txBox="1"/>
          <p:nvPr/>
        </p:nvSpPr>
        <p:spPr>
          <a:xfrm>
            <a:off x="898025" y="1261575"/>
            <a:ext cx="7110000" cy="54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solidFill>
                  <a:srgbClr val="FFFFFF"/>
                </a:solidFill>
                <a:latin typeface="Roboto Light"/>
                <a:ea typeface="Roboto Light"/>
                <a:cs typeface="Roboto Light"/>
                <a:sym typeface="Roboto Light"/>
              </a:rPr>
              <a:t>If all inputs are present, we call </a:t>
            </a:r>
            <a:r>
              <a:rPr b="1" lang="es">
                <a:solidFill>
                  <a:schemeClr val="accent1"/>
                </a:solidFill>
                <a:latin typeface="Droid Sans Mono"/>
                <a:ea typeface="Droid Sans Mono"/>
                <a:cs typeface="Droid Sans Mono"/>
                <a:sym typeface="Droid Sans Mono"/>
              </a:rPr>
              <a:t>validate_image_file()</a:t>
            </a:r>
            <a:r>
              <a:rPr lang="es">
                <a:solidFill>
                  <a:srgbClr val="FFFFFF"/>
                </a:solidFill>
                <a:latin typeface="Roboto Light"/>
                <a:ea typeface="Roboto Light"/>
                <a:cs typeface="Roboto Light"/>
                <a:sym typeface="Roboto Light"/>
              </a:rPr>
              <a:t>.</a:t>
            </a:r>
            <a:endParaRPr>
              <a:solidFill>
                <a:srgbClr val="FFFFFF"/>
              </a:solidFill>
              <a:latin typeface="Roboto Light"/>
              <a:ea typeface="Roboto Light"/>
              <a:cs typeface="Roboto Light"/>
              <a:sym typeface="Roboto Light"/>
            </a:endParaRPr>
          </a:p>
        </p:txBody>
      </p:sp>
      <p:sp>
        <p:nvSpPr>
          <p:cNvPr id="644" name="Google Shape;644;p49"/>
          <p:cNvSpPr/>
          <p:nvPr/>
        </p:nvSpPr>
        <p:spPr>
          <a:xfrm>
            <a:off x="1311075" y="2644621"/>
            <a:ext cx="5802600" cy="468300"/>
          </a:xfrm>
          <a:prstGeom prst="roundRect">
            <a:avLst>
              <a:gd fmla="val 16667" name="adj"/>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49"/>
          <p:cNvSpPr txBox="1"/>
          <p:nvPr/>
        </p:nvSpPr>
        <p:spPr>
          <a:xfrm>
            <a:off x="251550" y="4336375"/>
            <a:ext cx="4846800" cy="606600"/>
          </a:xfrm>
          <a:prstGeom prst="rect">
            <a:avLst/>
          </a:prstGeom>
          <a:solidFill>
            <a:srgbClr val="000000"/>
          </a:solidFill>
          <a:ln>
            <a:noFill/>
          </a:ln>
        </p:spPr>
        <p:txBody>
          <a:bodyPr anchorCtr="0" anchor="t" bIns="91425" lIns="91425" spcFirstLastPara="1" rIns="91425" wrap="square" tIns="91425">
            <a:noAutofit/>
          </a:bodyPr>
          <a:lstStyle/>
          <a:p>
            <a:pPr indent="0" lvl="0" marL="0" rtl="0" algn="l">
              <a:lnSpc>
                <a:spcPct val="132352"/>
              </a:lnSpc>
              <a:spcBef>
                <a:spcPts val="0"/>
              </a:spcBef>
              <a:spcAft>
                <a:spcPts val="0"/>
              </a:spcAft>
              <a:buNone/>
            </a:pPr>
            <a:r>
              <a:rPr lang="es" sz="1000">
                <a:solidFill>
                  <a:srgbClr val="FFFFFF"/>
                </a:solidFill>
                <a:latin typeface="Droid Sans Mono"/>
                <a:ea typeface="Droid Sans Mono"/>
                <a:cs typeface="Droid Sans Mono"/>
                <a:sym typeface="Droid Sans Mono"/>
              </a:rPr>
              <a:t>$allowedMimeTypes = ['image/png', 'image/jpg', 'image/jpeg'];</a:t>
            </a:r>
            <a:endParaRPr sz="1000">
              <a:solidFill>
                <a:srgbClr val="FFFFFF"/>
              </a:solidFill>
              <a:latin typeface="Droid Sans Mono"/>
              <a:ea typeface="Droid Sans Mono"/>
              <a:cs typeface="Droid Sans Mono"/>
              <a:sym typeface="Droid Sans Mono"/>
            </a:endParaRPr>
          </a:p>
          <a:p>
            <a:pPr indent="0" lvl="0" marL="0" rtl="0" algn="l">
              <a:lnSpc>
                <a:spcPct val="132352"/>
              </a:lnSpc>
              <a:spcBef>
                <a:spcPts val="0"/>
              </a:spcBef>
              <a:spcAft>
                <a:spcPts val="0"/>
              </a:spcAft>
              <a:buNone/>
            </a:pPr>
            <a:r>
              <a:rPr lang="es" sz="1000">
                <a:solidFill>
                  <a:srgbClr val="FFFFFF"/>
                </a:solidFill>
                <a:latin typeface="Droid Sans Mono"/>
                <a:ea typeface="Droid Sans Mono"/>
                <a:cs typeface="Droid Sans Mono"/>
                <a:sym typeface="Droid Sans Mono"/>
              </a:rPr>
              <a:t>$allowedExtensions = ['png', 'jpg', 'jpeg'];</a:t>
            </a:r>
            <a:endParaRPr sz="1000">
              <a:solidFill>
                <a:srgbClr val="FFFFFF"/>
              </a:solidFill>
              <a:latin typeface="Droid Sans Mono"/>
              <a:ea typeface="Droid Sans Mono"/>
              <a:cs typeface="Droid Sans Mono"/>
              <a:sym typeface="Droid Sans Mono"/>
            </a:endParaRPr>
          </a:p>
          <a:p>
            <a:pPr indent="0" lvl="0" marL="0" rtl="0" algn="l">
              <a:spcBef>
                <a:spcPts val="0"/>
              </a:spcBef>
              <a:spcAft>
                <a:spcPts val="0"/>
              </a:spcAft>
              <a:buNone/>
            </a:pPr>
            <a:r>
              <a:t/>
            </a:r>
            <a:endParaRPr sz="1000">
              <a:solidFill>
                <a:srgbClr val="FFFFFF"/>
              </a:solidFill>
              <a:highlight>
                <a:srgbClr val="980000"/>
              </a:highlight>
              <a:latin typeface="Droid Sans Mono"/>
              <a:ea typeface="Droid Sans Mono"/>
              <a:cs typeface="Droid Sans Mono"/>
              <a:sym typeface="Droid Sans Mono"/>
            </a:endParaRPr>
          </a:p>
        </p:txBody>
      </p:sp>
      <p:cxnSp>
        <p:nvCxnSpPr>
          <p:cNvPr id="646" name="Google Shape;646;p49"/>
          <p:cNvCxnSpPr/>
          <p:nvPr/>
        </p:nvCxnSpPr>
        <p:spPr>
          <a:xfrm flipH="1" rot="10800000">
            <a:off x="4763850" y="4506350"/>
            <a:ext cx="719700" cy="185400"/>
          </a:xfrm>
          <a:prstGeom prst="straightConnector1">
            <a:avLst/>
          </a:prstGeom>
          <a:noFill/>
          <a:ln cap="flat" cmpd="sng" w="38100">
            <a:solidFill>
              <a:srgbClr val="FF0000"/>
            </a:solidFill>
            <a:prstDash val="solid"/>
            <a:round/>
            <a:headEnd len="med" w="med" type="none"/>
            <a:tailEnd len="med" w="med" type="triangle"/>
          </a:ln>
        </p:spPr>
      </p:cxnSp>
      <p:sp>
        <p:nvSpPr>
          <p:cNvPr id="647" name="Google Shape;647;p49"/>
          <p:cNvSpPr txBox="1"/>
          <p:nvPr/>
        </p:nvSpPr>
        <p:spPr>
          <a:xfrm>
            <a:off x="2505075" y="3419475"/>
            <a:ext cx="2691300" cy="383400"/>
          </a:xfrm>
          <a:prstGeom prst="rect">
            <a:avLst/>
          </a:prstGeom>
          <a:solidFill>
            <a:srgbClr val="000000"/>
          </a:solidFill>
          <a:ln>
            <a:noFill/>
          </a:ln>
        </p:spPr>
        <p:txBody>
          <a:bodyPr anchorCtr="0" anchor="t" bIns="91425" lIns="91425" spcFirstLastPara="1" rIns="91425" wrap="square" tIns="91425">
            <a:noAutofit/>
          </a:bodyPr>
          <a:lstStyle/>
          <a:p>
            <a:pPr indent="0" lvl="0" marL="0" rtl="0" algn="l">
              <a:lnSpc>
                <a:spcPct val="132352"/>
              </a:lnSpc>
              <a:spcBef>
                <a:spcPts val="0"/>
              </a:spcBef>
              <a:spcAft>
                <a:spcPts val="0"/>
              </a:spcAft>
              <a:buNone/>
            </a:pPr>
            <a:r>
              <a:rPr lang="es" sz="1000">
                <a:solidFill>
                  <a:srgbClr val="FFFFFF"/>
                </a:solidFill>
                <a:latin typeface="Droid Sans Mono"/>
                <a:ea typeface="Droid Sans Mono"/>
                <a:cs typeface="Droid Sans Mono"/>
                <a:sym typeface="Droid Sans Mono"/>
              </a:rPr>
              <a:t>i.e. (_FILES[‘productImage’][])</a:t>
            </a:r>
            <a:endParaRPr sz="1000">
              <a:solidFill>
                <a:srgbClr val="FFFFFF"/>
              </a:solidFill>
              <a:latin typeface="Droid Sans Mono"/>
              <a:ea typeface="Droid Sans Mono"/>
              <a:cs typeface="Droid Sans Mono"/>
              <a:sym typeface="Droid Sans Mono"/>
            </a:endParaRPr>
          </a:p>
          <a:p>
            <a:pPr indent="0" lvl="0" marL="0" rtl="0" algn="l">
              <a:spcBef>
                <a:spcPts val="0"/>
              </a:spcBef>
              <a:spcAft>
                <a:spcPts val="0"/>
              </a:spcAft>
              <a:buNone/>
            </a:pPr>
            <a:r>
              <a:t/>
            </a:r>
            <a:endParaRPr sz="1000">
              <a:solidFill>
                <a:srgbClr val="FFFFFF"/>
              </a:solidFill>
              <a:highlight>
                <a:srgbClr val="980000"/>
              </a:highlight>
              <a:latin typeface="Droid Sans Mono"/>
              <a:ea typeface="Droid Sans Mono"/>
              <a:cs typeface="Droid Sans Mono"/>
              <a:sym typeface="Droid Sans Mono"/>
            </a:endParaRPr>
          </a:p>
        </p:txBody>
      </p:sp>
      <p:cxnSp>
        <p:nvCxnSpPr>
          <p:cNvPr id="648" name="Google Shape;648;p49"/>
          <p:cNvCxnSpPr/>
          <p:nvPr/>
        </p:nvCxnSpPr>
        <p:spPr>
          <a:xfrm>
            <a:off x="4695825" y="3739250"/>
            <a:ext cx="687300" cy="279000"/>
          </a:xfrm>
          <a:prstGeom prst="straightConnector1">
            <a:avLst/>
          </a:prstGeom>
          <a:noFill/>
          <a:ln cap="flat" cmpd="sng" w="38100">
            <a:solidFill>
              <a:srgbClr val="FF0000"/>
            </a:solidFill>
            <a:prstDash val="solid"/>
            <a:round/>
            <a:headEnd len="med" w="med" type="none"/>
            <a:tailEnd len="med" w="med" type="triangle"/>
          </a:ln>
        </p:spPr>
      </p:cxnSp>
      <p:cxnSp>
        <p:nvCxnSpPr>
          <p:cNvPr id="649" name="Google Shape;649;p49"/>
          <p:cNvCxnSpPr/>
          <p:nvPr/>
        </p:nvCxnSpPr>
        <p:spPr>
          <a:xfrm>
            <a:off x="4763850" y="4697975"/>
            <a:ext cx="673500" cy="61800"/>
          </a:xfrm>
          <a:prstGeom prst="straightConnector1">
            <a:avLst/>
          </a:prstGeom>
          <a:noFill/>
          <a:ln cap="flat" cmpd="sng" w="38100">
            <a:solidFill>
              <a:srgbClr val="FF0000"/>
            </a:solidFill>
            <a:prstDash val="solid"/>
            <a:round/>
            <a:headEnd len="med" w="med" type="none"/>
            <a:tailEnd len="med" w="med" type="triangle"/>
          </a:ln>
        </p:spPr>
      </p:cxnSp>
      <p:sp>
        <p:nvSpPr>
          <p:cNvPr id="650" name="Google Shape;650;p49"/>
          <p:cNvSpPr txBox="1"/>
          <p:nvPr/>
        </p:nvSpPr>
        <p:spPr>
          <a:xfrm>
            <a:off x="2330900" y="3877925"/>
            <a:ext cx="2691300" cy="383400"/>
          </a:xfrm>
          <a:prstGeom prst="rect">
            <a:avLst/>
          </a:prstGeom>
          <a:solidFill>
            <a:srgbClr val="000000"/>
          </a:solidFill>
          <a:ln>
            <a:noFill/>
          </a:ln>
        </p:spPr>
        <p:txBody>
          <a:bodyPr anchorCtr="0" anchor="t" bIns="91425" lIns="91425" spcFirstLastPara="1" rIns="91425" wrap="square" tIns="91425">
            <a:noAutofit/>
          </a:bodyPr>
          <a:lstStyle/>
          <a:p>
            <a:pPr indent="0" lvl="0" marL="0" rtl="0" algn="l">
              <a:lnSpc>
                <a:spcPct val="130645"/>
              </a:lnSpc>
              <a:spcBef>
                <a:spcPts val="0"/>
              </a:spcBef>
              <a:spcAft>
                <a:spcPts val="0"/>
              </a:spcAft>
              <a:buNone/>
            </a:pPr>
            <a:r>
              <a:rPr lang="es" sz="950">
                <a:solidFill>
                  <a:srgbClr val="FFFFFF"/>
                </a:solidFill>
                <a:highlight>
                  <a:srgbClr val="1E1E1E"/>
                </a:highlight>
                <a:latin typeface="Droid Sans Mono"/>
                <a:ea typeface="Droid Sans Mono"/>
                <a:cs typeface="Droid Sans Mono"/>
                <a:sym typeface="Droid Sans Mono"/>
              </a:rPr>
              <a:t>const MAX_FILE_SIZE = 1048576 * 2;</a:t>
            </a:r>
            <a:endParaRPr sz="950">
              <a:solidFill>
                <a:srgbClr val="FFFFFF"/>
              </a:solidFill>
              <a:highlight>
                <a:srgbClr val="1E1E1E"/>
              </a:highlight>
              <a:latin typeface="Droid Sans Mono"/>
              <a:ea typeface="Droid Sans Mono"/>
              <a:cs typeface="Droid Sans Mono"/>
              <a:sym typeface="Droid Sans Mono"/>
            </a:endParaRPr>
          </a:p>
          <a:p>
            <a:pPr indent="0" lvl="0" marL="0" rtl="0" algn="l">
              <a:spcBef>
                <a:spcPts val="0"/>
              </a:spcBef>
              <a:spcAft>
                <a:spcPts val="0"/>
              </a:spcAft>
              <a:buNone/>
            </a:pPr>
            <a:r>
              <a:t/>
            </a:r>
            <a:endParaRPr sz="400">
              <a:solidFill>
                <a:srgbClr val="FFFFFF"/>
              </a:solidFill>
              <a:latin typeface="Droid Sans Mono"/>
              <a:ea typeface="Droid Sans Mono"/>
              <a:cs typeface="Droid Sans Mono"/>
              <a:sym typeface="Droid Sans Mono"/>
            </a:endParaRPr>
          </a:p>
        </p:txBody>
      </p:sp>
      <p:cxnSp>
        <p:nvCxnSpPr>
          <p:cNvPr id="651" name="Google Shape;651;p49"/>
          <p:cNvCxnSpPr/>
          <p:nvPr/>
        </p:nvCxnSpPr>
        <p:spPr>
          <a:xfrm>
            <a:off x="4709425" y="4208700"/>
            <a:ext cx="735000" cy="108300"/>
          </a:xfrm>
          <a:prstGeom prst="straightConnector1">
            <a:avLst/>
          </a:prstGeom>
          <a:noFill/>
          <a:ln cap="flat" cmpd="sng" w="38100">
            <a:solidFill>
              <a:srgbClr val="FF0000"/>
            </a:solidFill>
            <a:prstDash val="solid"/>
            <a:round/>
            <a:headEnd len="med" w="med"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44"/>
                                        </p:tgtEl>
                                        <p:attrNameLst>
                                          <p:attrName>style.visibility</p:attrName>
                                        </p:attrNameLst>
                                      </p:cBhvr>
                                      <p:to>
                                        <p:strVal val="visible"/>
                                      </p:to>
                                    </p:set>
                                    <p:animEffect filter="fade" transition="in">
                                      <p:cBhvr>
                                        <p:cTn dur="1000"/>
                                        <p:tgtEl>
                                          <p:spTgt spid="64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41"/>
                                        </p:tgtEl>
                                        <p:attrNameLst>
                                          <p:attrName>style.visibility</p:attrName>
                                        </p:attrNameLst>
                                      </p:cBhvr>
                                      <p:to>
                                        <p:strVal val="visible"/>
                                      </p:to>
                                    </p:set>
                                    <p:animEffect filter="fade" transition="in">
                                      <p:cBhvr>
                                        <p:cTn dur="1000"/>
                                        <p:tgtEl>
                                          <p:spTgt spid="641"/>
                                        </p:tgtEl>
                                      </p:cBhvr>
                                    </p:animEffect>
                                  </p:childTnLst>
                                </p:cTn>
                              </p:par>
                              <p:par>
                                <p:cTn fill="hold" nodeType="withEffect" presetClass="entr" presetID="10" presetSubtype="0">
                                  <p:stCondLst>
                                    <p:cond delay="0"/>
                                  </p:stCondLst>
                                  <p:childTnLst>
                                    <p:set>
                                      <p:cBhvr>
                                        <p:cTn dur="1" fill="hold">
                                          <p:stCondLst>
                                            <p:cond delay="0"/>
                                          </p:stCondLst>
                                        </p:cTn>
                                        <p:tgtEl>
                                          <p:spTgt spid="642"/>
                                        </p:tgtEl>
                                        <p:attrNameLst>
                                          <p:attrName>style.visibility</p:attrName>
                                        </p:attrNameLst>
                                      </p:cBhvr>
                                      <p:to>
                                        <p:strVal val="visible"/>
                                      </p:to>
                                    </p:set>
                                    <p:animEffect filter="fade" transition="in">
                                      <p:cBhvr>
                                        <p:cTn dur="1000"/>
                                        <p:tgtEl>
                                          <p:spTgt spid="64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47"/>
                                        </p:tgtEl>
                                        <p:attrNameLst>
                                          <p:attrName>style.visibility</p:attrName>
                                        </p:attrNameLst>
                                      </p:cBhvr>
                                      <p:to>
                                        <p:strVal val="visible"/>
                                      </p:to>
                                    </p:set>
                                    <p:animEffect filter="fade" transition="in">
                                      <p:cBhvr>
                                        <p:cTn dur="1000"/>
                                        <p:tgtEl>
                                          <p:spTgt spid="647"/>
                                        </p:tgtEl>
                                      </p:cBhvr>
                                    </p:animEffect>
                                  </p:childTnLst>
                                </p:cTn>
                              </p:par>
                              <p:par>
                                <p:cTn fill="hold" nodeType="withEffect" presetClass="entr" presetID="10" presetSubtype="0">
                                  <p:stCondLst>
                                    <p:cond delay="0"/>
                                  </p:stCondLst>
                                  <p:childTnLst>
                                    <p:set>
                                      <p:cBhvr>
                                        <p:cTn dur="1" fill="hold">
                                          <p:stCondLst>
                                            <p:cond delay="0"/>
                                          </p:stCondLst>
                                        </p:cTn>
                                        <p:tgtEl>
                                          <p:spTgt spid="648"/>
                                        </p:tgtEl>
                                        <p:attrNameLst>
                                          <p:attrName>style.visibility</p:attrName>
                                        </p:attrNameLst>
                                      </p:cBhvr>
                                      <p:to>
                                        <p:strVal val="visible"/>
                                      </p:to>
                                    </p:set>
                                    <p:animEffect filter="fade" transition="in">
                                      <p:cBhvr>
                                        <p:cTn dur="1000"/>
                                        <p:tgtEl>
                                          <p:spTgt spid="64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50"/>
                                        </p:tgtEl>
                                        <p:attrNameLst>
                                          <p:attrName>style.visibility</p:attrName>
                                        </p:attrNameLst>
                                      </p:cBhvr>
                                      <p:to>
                                        <p:strVal val="visible"/>
                                      </p:to>
                                    </p:set>
                                    <p:animEffect filter="fade" transition="in">
                                      <p:cBhvr>
                                        <p:cTn dur="1000"/>
                                        <p:tgtEl>
                                          <p:spTgt spid="650"/>
                                        </p:tgtEl>
                                      </p:cBhvr>
                                    </p:animEffect>
                                  </p:childTnLst>
                                </p:cTn>
                              </p:par>
                              <p:par>
                                <p:cTn fill="hold" nodeType="withEffect" presetClass="entr" presetID="10" presetSubtype="0">
                                  <p:stCondLst>
                                    <p:cond delay="0"/>
                                  </p:stCondLst>
                                  <p:childTnLst>
                                    <p:set>
                                      <p:cBhvr>
                                        <p:cTn dur="1" fill="hold">
                                          <p:stCondLst>
                                            <p:cond delay="0"/>
                                          </p:stCondLst>
                                        </p:cTn>
                                        <p:tgtEl>
                                          <p:spTgt spid="651"/>
                                        </p:tgtEl>
                                        <p:attrNameLst>
                                          <p:attrName>style.visibility</p:attrName>
                                        </p:attrNameLst>
                                      </p:cBhvr>
                                      <p:to>
                                        <p:strVal val="visible"/>
                                      </p:to>
                                    </p:set>
                                    <p:animEffect filter="fade" transition="in">
                                      <p:cBhvr>
                                        <p:cTn dur="1000"/>
                                        <p:tgtEl>
                                          <p:spTgt spid="65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46"/>
                                        </p:tgtEl>
                                        <p:attrNameLst>
                                          <p:attrName>style.visibility</p:attrName>
                                        </p:attrNameLst>
                                      </p:cBhvr>
                                      <p:to>
                                        <p:strVal val="visible"/>
                                      </p:to>
                                    </p:set>
                                    <p:animEffect filter="fade" transition="in">
                                      <p:cBhvr>
                                        <p:cTn dur="1000"/>
                                        <p:tgtEl>
                                          <p:spTgt spid="646"/>
                                        </p:tgtEl>
                                      </p:cBhvr>
                                    </p:animEffect>
                                  </p:childTnLst>
                                </p:cTn>
                              </p:par>
                              <p:par>
                                <p:cTn fill="hold" nodeType="withEffect" presetClass="entr" presetID="10" presetSubtype="0">
                                  <p:stCondLst>
                                    <p:cond delay="0"/>
                                  </p:stCondLst>
                                  <p:childTnLst>
                                    <p:set>
                                      <p:cBhvr>
                                        <p:cTn dur="1" fill="hold">
                                          <p:stCondLst>
                                            <p:cond delay="0"/>
                                          </p:stCondLst>
                                        </p:cTn>
                                        <p:tgtEl>
                                          <p:spTgt spid="645"/>
                                        </p:tgtEl>
                                        <p:attrNameLst>
                                          <p:attrName>style.visibility</p:attrName>
                                        </p:attrNameLst>
                                      </p:cBhvr>
                                      <p:to>
                                        <p:strVal val="visible"/>
                                      </p:to>
                                    </p:set>
                                    <p:animEffect filter="fade" transition="in">
                                      <p:cBhvr>
                                        <p:cTn dur="1000"/>
                                        <p:tgtEl>
                                          <p:spTgt spid="645"/>
                                        </p:tgtEl>
                                      </p:cBhvr>
                                    </p:animEffect>
                                  </p:childTnLst>
                                </p:cTn>
                              </p:par>
                              <p:par>
                                <p:cTn fill="hold" nodeType="withEffect" presetClass="entr" presetID="10" presetSubtype="0">
                                  <p:stCondLst>
                                    <p:cond delay="0"/>
                                  </p:stCondLst>
                                  <p:childTnLst>
                                    <p:set>
                                      <p:cBhvr>
                                        <p:cTn dur="1" fill="hold">
                                          <p:stCondLst>
                                            <p:cond delay="0"/>
                                          </p:stCondLst>
                                        </p:cTn>
                                        <p:tgtEl>
                                          <p:spTgt spid="649"/>
                                        </p:tgtEl>
                                        <p:attrNameLst>
                                          <p:attrName>style.visibility</p:attrName>
                                        </p:attrNameLst>
                                      </p:cBhvr>
                                      <p:to>
                                        <p:strVal val="visible"/>
                                      </p:to>
                                    </p:set>
                                    <p:animEffect filter="fade" transition="in">
                                      <p:cBhvr>
                                        <p:cTn dur="1000"/>
                                        <p:tgtEl>
                                          <p:spTgt spid="64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5" name="Shape 655"/>
        <p:cNvGrpSpPr/>
        <p:nvPr/>
      </p:nvGrpSpPr>
      <p:grpSpPr>
        <a:xfrm>
          <a:off x="0" y="0"/>
          <a:ext cx="0" cy="0"/>
          <a:chOff x="0" y="0"/>
          <a:chExt cx="0" cy="0"/>
        </a:xfrm>
      </p:grpSpPr>
      <p:pic>
        <p:nvPicPr>
          <p:cNvPr id="656" name="Google Shape;656;p50"/>
          <p:cNvPicPr preferRelativeResize="0"/>
          <p:nvPr/>
        </p:nvPicPr>
        <p:blipFill>
          <a:blip r:embed="rId3">
            <a:alphaModFix/>
          </a:blip>
          <a:stretch>
            <a:fillRect/>
          </a:stretch>
        </p:blipFill>
        <p:spPr>
          <a:xfrm>
            <a:off x="1446125" y="2857798"/>
            <a:ext cx="7046851" cy="1645675"/>
          </a:xfrm>
          <a:prstGeom prst="rect">
            <a:avLst/>
          </a:prstGeom>
          <a:noFill/>
          <a:ln>
            <a:noFill/>
          </a:ln>
        </p:spPr>
      </p:pic>
      <p:sp>
        <p:nvSpPr>
          <p:cNvPr id="657" name="Google Shape;657;p50"/>
          <p:cNvSpPr txBox="1"/>
          <p:nvPr>
            <p:ph type="ctrTitle"/>
          </p:nvPr>
        </p:nvSpPr>
        <p:spPr>
          <a:xfrm>
            <a:off x="491625" y="644550"/>
            <a:ext cx="8503500" cy="606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File Upload Defense \ </a:t>
            </a:r>
            <a:r>
              <a:rPr b="1" lang="es" sz="1800">
                <a:solidFill>
                  <a:srgbClr val="FFFFFF"/>
                </a:solidFill>
                <a:latin typeface="Droid Sans Mono"/>
                <a:ea typeface="Droid Sans Mono"/>
                <a:cs typeface="Droid Sans Mono"/>
                <a:sym typeface="Droid Sans Mono"/>
              </a:rPr>
              <a:t>validate_image_file() - Part 1</a:t>
            </a:r>
            <a:endParaRPr>
              <a:solidFill>
                <a:srgbClr val="FFFFFF"/>
              </a:solidFill>
            </a:endParaRPr>
          </a:p>
        </p:txBody>
      </p:sp>
      <p:sp>
        <p:nvSpPr>
          <p:cNvPr id="658" name="Google Shape;658;p50"/>
          <p:cNvSpPr txBox="1"/>
          <p:nvPr/>
        </p:nvSpPr>
        <p:spPr>
          <a:xfrm>
            <a:off x="554425" y="1314525"/>
            <a:ext cx="7713300" cy="64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F3F3F3"/>
              </a:solidFill>
              <a:latin typeface="Roboto Light"/>
              <a:ea typeface="Roboto Light"/>
              <a:cs typeface="Roboto Light"/>
              <a:sym typeface="Roboto Light"/>
            </a:endParaRPr>
          </a:p>
        </p:txBody>
      </p:sp>
      <p:cxnSp>
        <p:nvCxnSpPr>
          <p:cNvPr id="659" name="Google Shape;659;p50"/>
          <p:cNvCxnSpPr/>
          <p:nvPr/>
        </p:nvCxnSpPr>
        <p:spPr>
          <a:xfrm rot="10800000">
            <a:off x="6056525" y="3548625"/>
            <a:ext cx="351900" cy="402000"/>
          </a:xfrm>
          <a:prstGeom prst="straightConnector1">
            <a:avLst/>
          </a:prstGeom>
          <a:noFill/>
          <a:ln cap="flat" cmpd="sng" w="38100">
            <a:solidFill>
              <a:srgbClr val="FF0000"/>
            </a:solidFill>
            <a:prstDash val="solid"/>
            <a:round/>
            <a:headEnd len="med" w="med" type="none"/>
            <a:tailEnd len="med" w="med" type="triangle"/>
          </a:ln>
        </p:spPr>
      </p:cxnSp>
      <p:sp>
        <p:nvSpPr>
          <p:cNvPr id="660" name="Google Shape;660;p50"/>
          <p:cNvSpPr txBox="1"/>
          <p:nvPr/>
        </p:nvSpPr>
        <p:spPr>
          <a:xfrm>
            <a:off x="4882625" y="4009250"/>
            <a:ext cx="3981900" cy="118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solidFill>
                  <a:srgbClr val="FFFFFF"/>
                </a:solidFill>
                <a:highlight>
                  <a:srgbClr val="980000"/>
                </a:highlight>
                <a:latin typeface="Roboto Light"/>
                <a:ea typeface="Roboto Light"/>
                <a:cs typeface="Roboto Light"/>
                <a:sym typeface="Roboto Light"/>
              </a:rPr>
              <a:t>Sanitize uploaded file name using Regex replace</a:t>
            </a:r>
            <a:endParaRPr>
              <a:solidFill>
                <a:srgbClr val="FFFFFF"/>
              </a:solidFill>
              <a:highlight>
                <a:srgbClr val="980000"/>
              </a:highlight>
              <a:latin typeface="Roboto Light"/>
              <a:ea typeface="Roboto Light"/>
              <a:cs typeface="Roboto Light"/>
              <a:sym typeface="Roboto Light"/>
            </a:endParaRPr>
          </a:p>
          <a:p>
            <a:pPr indent="0" lvl="0" marL="0" rtl="0" algn="l">
              <a:lnSpc>
                <a:spcPct val="130645"/>
              </a:lnSpc>
              <a:spcBef>
                <a:spcPts val="0"/>
              </a:spcBef>
              <a:spcAft>
                <a:spcPts val="0"/>
              </a:spcAft>
              <a:buNone/>
            </a:pPr>
            <a:r>
              <a:rPr lang="es" sz="1350">
                <a:solidFill>
                  <a:srgbClr val="D16969"/>
                </a:solidFill>
                <a:highlight>
                  <a:srgbClr val="1E1E1E"/>
                </a:highlight>
                <a:latin typeface="Courier New"/>
                <a:ea typeface="Courier New"/>
                <a:cs typeface="Courier New"/>
                <a:sym typeface="Courier New"/>
              </a:rPr>
              <a:t>([^A-Za-z0-9_\-\.]|[\.]{2})</a:t>
            </a:r>
            <a:endParaRPr>
              <a:solidFill>
                <a:srgbClr val="FFFFFF"/>
              </a:solidFill>
              <a:highlight>
                <a:srgbClr val="980000"/>
              </a:highlight>
              <a:latin typeface="Roboto Light"/>
              <a:ea typeface="Roboto Light"/>
              <a:cs typeface="Roboto Light"/>
              <a:sym typeface="Roboto Light"/>
            </a:endParaRPr>
          </a:p>
          <a:p>
            <a:pPr indent="0" lvl="0" marL="0" rtl="0" algn="l">
              <a:spcBef>
                <a:spcPts val="0"/>
              </a:spcBef>
              <a:spcAft>
                <a:spcPts val="0"/>
              </a:spcAft>
              <a:buNone/>
            </a:pPr>
            <a:r>
              <a:rPr lang="es">
                <a:solidFill>
                  <a:srgbClr val="FFFFFF"/>
                </a:solidFill>
                <a:highlight>
                  <a:srgbClr val="980000"/>
                </a:highlight>
                <a:latin typeface="Roboto Light"/>
                <a:ea typeface="Roboto Light"/>
                <a:cs typeface="Roboto Light"/>
                <a:sym typeface="Roboto Light"/>
              </a:rPr>
              <a:t>No non-alphanumeric characters or symbols that aren’t ‘_’, ‘-’, ‘.’ (‘..’ not allowed)</a:t>
            </a:r>
            <a:endParaRPr>
              <a:solidFill>
                <a:srgbClr val="FFFFFF"/>
              </a:solidFill>
              <a:highlight>
                <a:srgbClr val="980000"/>
              </a:highlight>
              <a:latin typeface="Roboto Light"/>
              <a:ea typeface="Roboto Light"/>
              <a:cs typeface="Roboto Light"/>
              <a:sym typeface="Roboto Light"/>
            </a:endParaRPr>
          </a:p>
          <a:p>
            <a:pPr indent="0" lvl="0" marL="0" rtl="0" algn="l">
              <a:lnSpc>
                <a:spcPct val="130645"/>
              </a:lnSpc>
              <a:spcBef>
                <a:spcPts val="0"/>
              </a:spcBef>
              <a:spcAft>
                <a:spcPts val="0"/>
              </a:spcAft>
              <a:buNone/>
            </a:pPr>
            <a:r>
              <a:t/>
            </a:r>
            <a:endParaRPr sz="1350">
              <a:solidFill>
                <a:srgbClr val="D16969"/>
              </a:solidFill>
              <a:highlight>
                <a:srgbClr val="1E1E1E"/>
              </a:highlight>
              <a:latin typeface="Courier New"/>
              <a:ea typeface="Courier New"/>
              <a:cs typeface="Courier New"/>
              <a:sym typeface="Courier New"/>
            </a:endParaRPr>
          </a:p>
          <a:p>
            <a:pPr indent="0" lvl="0" marL="0" rtl="0" algn="l">
              <a:lnSpc>
                <a:spcPct val="130645"/>
              </a:lnSpc>
              <a:spcBef>
                <a:spcPts val="0"/>
              </a:spcBef>
              <a:spcAft>
                <a:spcPts val="0"/>
              </a:spcAft>
              <a:buNone/>
            </a:pPr>
            <a:r>
              <a:t/>
            </a:r>
            <a:endParaRPr sz="1350">
              <a:solidFill>
                <a:srgbClr val="D16969"/>
              </a:solidFill>
              <a:highlight>
                <a:srgbClr val="1E1E1E"/>
              </a:highlight>
              <a:latin typeface="Courier New"/>
              <a:ea typeface="Courier New"/>
              <a:cs typeface="Courier New"/>
              <a:sym typeface="Courier New"/>
            </a:endParaRPr>
          </a:p>
          <a:p>
            <a:pPr indent="0" lvl="0" marL="0" rtl="0" algn="l">
              <a:spcBef>
                <a:spcPts val="0"/>
              </a:spcBef>
              <a:spcAft>
                <a:spcPts val="0"/>
              </a:spcAft>
              <a:buNone/>
            </a:pPr>
            <a:r>
              <a:t/>
            </a:r>
            <a:endParaRPr>
              <a:solidFill>
                <a:srgbClr val="FFFFFF"/>
              </a:solidFill>
              <a:highlight>
                <a:srgbClr val="980000"/>
              </a:highlight>
              <a:latin typeface="Roboto Light"/>
              <a:ea typeface="Roboto Light"/>
              <a:cs typeface="Roboto Light"/>
              <a:sym typeface="Roboto Light"/>
            </a:endParaRPr>
          </a:p>
          <a:p>
            <a:pPr indent="0" lvl="0" marL="0" rtl="0" algn="l">
              <a:spcBef>
                <a:spcPts val="0"/>
              </a:spcBef>
              <a:spcAft>
                <a:spcPts val="0"/>
              </a:spcAft>
              <a:buNone/>
            </a:pPr>
            <a:r>
              <a:rPr lang="es">
                <a:solidFill>
                  <a:srgbClr val="FFFFFF"/>
                </a:solidFill>
                <a:highlight>
                  <a:srgbClr val="980000"/>
                </a:highlight>
                <a:latin typeface="Roboto Light"/>
                <a:ea typeface="Roboto Light"/>
                <a:cs typeface="Roboto Light"/>
                <a:sym typeface="Roboto Light"/>
              </a:rPr>
              <a:t> </a:t>
            </a:r>
            <a:endParaRPr>
              <a:solidFill>
                <a:srgbClr val="FFFFFF"/>
              </a:solidFill>
              <a:highlight>
                <a:srgbClr val="980000"/>
              </a:highlight>
              <a:latin typeface="Roboto Light"/>
              <a:ea typeface="Roboto Light"/>
              <a:cs typeface="Roboto Light"/>
              <a:sym typeface="Roboto Light"/>
            </a:endParaRPr>
          </a:p>
          <a:p>
            <a:pPr indent="0" lvl="0" marL="0" rtl="0" algn="l">
              <a:spcBef>
                <a:spcPts val="0"/>
              </a:spcBef>
              <a:spcAft>
                <a:spcPts val="0"/>
              </a:spcAft>
              <a:buNone/>
            </a:pPr>
            <a:r>
              <a:t/>
            </a:r>
            <a:endParaRPr>
              <a:solidFill>
                <a:srgbClr val="FFFFFF"/>
              </a:solidFill>
              <a:highlight>
                <a:srgbClr val="980000"/>
              </a:highlight>
              <a:latin typeface="Roboto Light"/>
              <a:ea typeface="Roboto Light"/>
              <a:cs typeface="Roboto Light"/>
              <a:sym typeface="Roboto Light"/>
            </a:endParaRPr>
          </a:p>
        </p:txBody>
      </p:sp>
      <p:sp>
        <p:nvSpPr>
          <p:cNvPr id="661" name="Google Shape;661;p50"/>
          <p:cNvSpPr txBox="1"/>
          <p:nvPr/>
        </p:nvSpPr>
        <p:spPr>
          <a:xfrm>
            <a:off x="898025" y="1261575"/>
            <a:ext cx="7110000" cy="152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solidFill>
                  <a:srgbClr val="FFFFFF"/>
                </a:solidFill>
                <a:latin typeface="Roboto Light"/>
                <a:ea typeface="Roboto Light"/>
                <a:cs typeface="Roboto Light"/>
                <a:sym typeface="Roboto Light"/>
              </a:rPr>
              <a:t>In validate_image_file(), we begin by assigning the variables:</a:t>
            </a:r>
            <a:endParaRPr>
              <a:solidFill>
                <a:srgbClr val="FFFFFF"/>
              </a:solidFill>
              <a:latin typeface="Roboto Light"/>
              <a:ea typeface="Roboto Light"/>
              <a:cs typeface="Roboto Light"/>
              <a:sym typeface="Roboto Light"/>
            </a:endParaRPr>
          </a:p>
          <a:p>
            <a:pPr indent="0" lvl="0" marL="0" rtl="0" algn="l">
              <a:spcBef>
                <a:spcPts val="0"/>
              </a:spcBef>
              <a:spcAft>
                <a:spcPts val="0"/>
              </a:spcAft>
              <a:buNone/>
            </a:pPr>
            <a:r>
              <a:t/>
            </a:r>
            <a:endParaRPr>
              <a:solidFill>
                <a:srgbClr val="FFFFFF"/>
              </a:solidFill>
              <a:latin typeface="Roboto Light"/>
              <a:ea typeface="Roboto Light"/>
              <a:cs typeface="Roboto Light"/>
              <a:sym typeface="Roboto Light"/>
            </a:endParaRPr>
          </a:p>
          <a:p>
            <a:pPr indent="-317500" lvl="0" marL="457200" rtl="0" algn="l">
              <a:spcBef>
                <a:spcPts val="0"/>
              </a:spcBef>
              <a:spcAft>
                <a:spcPts val="0"/>
              </a:spcAft>
              <a:buClr>
                <a:srgbClr val="FFFFFF"/>
              </a:buClr>
              <a:buSzPts val="1400"/>
              <a:buFont typeface="Roboto Light"/>
              <a:buChar char="●"/>
            </a:pPr>
            <a:r>
              <a:rPr lang="es">
                <a:solidFill>
                  <a:srgbClr val="FFFFFF"/>
                </a:solidFill>
                <a:latin typeface="Roboto Light"/>
                <a:ea typeface="Roboto Light"/>
                <a:cs typeface="Roboto Light"/>
                <a:sym typeface="Roboto Light"/>
              </a:rPr>
              <a:t>Assignment based on </a:t>
            </a:r>
            <a:r>
              <a:rPr lang="es">
                <a:solidFill>
                  <a:schemeClr val="accent1"/>
                </a:solidFill>
                <a:latin typeface="Droid Sans Mono"/>
                <a:ea typeface="Droid Sans Mono"/>
                <a:cs typeface="Droid Sans Mono"/>
                <a:sym typeface="Droid Sans Mono"/>
              </a:rPr>
              <a:t>_FILES[$fieldName] superglobal.</a:t>
            </a:r>
            <a:endParaRPr>
              <a:solidFill>
                <a:srgbClr val="FFFFFF"/>
              </a:solidFill>
              <a:latin typeface="Roboto Light"/>
              <a:ea typeface="Roboto Light"/>
              <a:cs typeface="Roboto Light"/>
              <a:sym typeface="Roboto Light"/>
            </a:endParaRPr>
          </a:p>
          <a:p>
            <a:pPr indent="-317500" lvl="0" marL="457200" rtl="0" algn="l">
              <a:spcBef>
                <a:spcPts val="1000"/>
              </a:spcBef>
              <a:spcAft>
                <a:spcPts val="0"/>
              </a:spcAft>
              <a:buClr>
                <a:srgbClr val="FFFFFF"/>
              </a:buClr>
              <a:buSzPts val="1400"/>
              <a:buFont typeface="Roboto Light"/>
              <a:buChar char="●"/>
            </a:pPr>
            <a:r>
              <a:rPr lang="es">
                <a:solidFill>
                  <a:srgbClr val="FFFFFF"/>
                </a:solidFill>
                <a:latin typeface="Roboto Light"/>
                <a:ea typeface="Roboto Light"/>
                <a:cs typeface="Roboto Light"/>
                <a:sym typeface="Roboto Light"/>
              </a:rPr>
              <a:t>We access this superglobal through </a:t>
            </a:r>
            <a:r>
              <a:rPr lang="es">
                <a:solidFill>
                  <a:schemeClr val="accent1"/>
                </a:solidFill>
                <a:latin typeface="Droid Sans Mono"/>
                <a:ea typeface="Droid Sans Mono"/>
                <a:cs typeface="Droid Sans Mono"/>
                <a:sym typeface="Droid Sans Mono"/>
              </a:rPr>
              <a:t>hFILES()</a:t>
            </a:r>
            <a:r>
              <a:rPr lang="es">
                <a:solidFill>
                  <a:srgbClr val="FFFFFF"/>
                </a:solidFill>
                <a:latin typeface="Roboto Light"/>
                <a:ea typeface="Roboto Light"/>
                <a:cs typeface="Roboto Light"/>
                <a:sym typeface="Roboto Light"/>
              </a:rPr>
              <a:t>; which sanitizes all values.</a:t>
            </a:r>
            <a:endParaRPr>
              <a:solidFill>
                <a:srgbClr val="FFFFFF"/>
              </a:solidFill>
              <a:latin typeface="Roboto Light"/>
              <a:ea typeface="Roboto Light"/>
              <a:cs typeface="Roboto Light"/>
              <a:sym typeface="Roboto Light"/>
            </a:endParaRPr>
          </a:p>
          <a:p>
            <a:pPr indent="-317500" lvl="0" marL="457200" rtl="0" algn="l">
              <a:spcBef>
                <a:spcPts val="1000"/>
              </a:spcBef>
              <a:spcAft>
                <a:spcPts val="1000"/>
              </a:spcAft>
              <a:buClr>
                <a:srgbClr val="FFFFFF"/>
              </a:buClr>
              <a:buSzPts val="1400"/>
              <a:buFont typeface="Roboto Light"/>
              <a:buChar char="●"/>
            </a:pPr>
            <a:r>
              <a:rPr lang="es">
                <a:solidFill>
                  <a:srgbClr val="FFFFFF"/>
                </a:solidFill>
                <a:latin typeface="Roboto Light"/>
                <a:ea typeface="Roboto Light"/>
                <a:cs typeface="Roboto Light"/>
                <a:sym typeface="Roboto Light"/>
              </a:rPr>
              <a:t>Additional sanitization using Regex to </a:t>
            </a:r>
            <a:r>
              <a:rPr b="1" lang="es">
                <a:solidFill>
                  <a:srgbClr val="FFFFFF"/>
                </a:solidFill>
                <a:latin typeface="Roboto"/>
                <a:ea typeface="Roboto"/>
                <a:cs typeface="Roboto"/>
                <a:sym typeface="Roboto"/>
              </a:rPr>
              <a:t>sanitize the given filename</a:t>
            </a:r>
            <a:r>
              <a:rPr lang="es">
                <a:solidFill>
                  <a:srgbClr val="FFFFFF"/>
                </a:solidFill>
                <a:latin typeface="Roboto Light"/>
                <a:ea typeface="Roboto Light"/>
                <a:cs typeface="Roboto Light"/>
                <a:sym typeface="Roboto Light"/>
              </a:rPr>
              <a:t>.</a:t>
            </a:r>
            <a:endParaRPr>
              <a:solidFill>
                <a:srgbClr val="FFFFFF"/>
              </a:solidFill>
              <a:latin typeface="Roboto Light"/>
              <a:ea typeface="Roboto Light"/>
              <a:cs typeface="Roboto Light"/>
              <a:sym typeface="Roboto Light"/>
            </a:endParaRPr>
          </a:p>
        </p:txBody>
      </p:sp>
      <p:sp>
        <p:nvSpPr>
          <p:cNvPr id="662" name="Google Shape;662;p50"/>
          <p:cNvSpPr/>
          <p:nvPr/>
        </p:nvSpPr>
        <p:spPr>
          <a:xfrm>
            <a:off x="1702200" y="3481500"/>
            <a:ext cx="4280700" cy="175800"/>
          </a:xfrm>
          <a:prstGeom prst="roundRect">
            <a:avLst>
              <a:gd fmla="val 16667" name="adj"/>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62"/>
                                        </p:tgtEl>
                                        <p:attrNameLst>
                                          <p:attrName>style.visibility</p:attrName>
                                        </p:attrNameLst>
                                      </p:cBhvr>
                                      <p:to>
                                        <p:strVal val="visible"/>
                                      </p:to>
                                    </p:set>
                                    <p:animEffect filter="fade" transition="in">
                                      <p:cBhvr>
                                        <p:cTn dur="1000"/>
                                        <p:tgtEl>
                                          <p:spTgt spid="66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59"/>
                                        </p:tgtEl>
                                        <p:attrNameLst>
                                          <p:attrName>style.visibility</p:attrName>
                                        </p:attrNameLst>
                                      </p:cBhvr>
                                      <p:to>
                                        <p:strVal val="visible"/>
                                      </p:to>
                                    </p:set>
                                    <p:animEffect filter="fade" transition="in">
                                      <p:cBhvr>
                                        <p:cTn dur="1000"/>
                                        <p:tgtEl>
                                          <p:spTgt spid="659"/>
                                        </p:tgtEl>
                                      </p:cBhvr>
                                    </p:animEffect>
                                  </p:childTnLst>
                                </p:cTn>
                              </p:par>
                              <p:par>
                                <p:cTn fill="hold" nodeType="withEffect" presetClass="entr" presetID="10" presetSubtype="0">
                                  <p:stCondLst>
                                    <p:cond delay="0"/>
                                  </p:stCondLst>
                                  <p:childTnLst>
                                    <p:set>
                                      <p:cBhvr>
                                        <p:cTn dur="1" fill="hold">
                                          <p:stCondLst>
                                            <p:cond delay="0"/>
                                          </p:stCondLst>
                                        </p:cTn>
                                        <p:tgtEl>
                                          <p:spTgt spid="660"/>
                                        </p:tgtEl>
                                        <p:attrNameLst>
                                          <p:attrName>style.visibility</p:attrName>
                                        </p:attrNameLst>
                                      </p:cBhvr>
                                      <p:to>
                                        <p:strVal val="visible"/>
                                      </p:to>
                                    </p:set>
                                    <p:animEffect filter="fade" transition="in">
                                      <p:cBhvr>
                                        <p:cTn dur="1000"/>
                                        <p:tgtEl>
                                          <p:spTgt spid="66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6" name="Shape 666"/>
        <p:cNvGrpSpPr/>
        <p:nvPr/>
      </p:nvGrpSpPr>
      <p:grpSpPr>
        <a:xfrm>
          <a:off x="0" y="0"/>
          <a:ext cx="0" cy="0"/>
          <a:chOff x="0" y="0"/>
          <a:chExt cx="0" cy="0"/>
        </a:xfrm>
      </p:grpSpPr>
      <p:pic>
        <p:nvPicPr>
          <p:cNvPr id="667" name="Google Shape;667;p51"/>
          <p:cNvPicPr preferRelativeResize="0"/>
          <p:nvPr/>
        </p:nvPicPr>
        <p:blipFill>
          <a:blip r:embed="rId3">
            <a:alphaModFix/>
          </a:blip>
          <a:stretch>
            <a:fillRect/>
          </a:stretch>
        </p:blipFill>
        <p:spPr>
          <a:xfrm>
            <a:off x="5530525" y="1563150"/>
            <a:ext cx="3409501" cy="2349993"/>
          </a:xfrm>
          <a:prstGeom prst="rect">
            <a:avLst/>
          </a:prstGeom>
          <a:noFill/>
          <a:ln>
            <a:noFill/>
          </a:ln>
        </p:spPr>
      </p:pic>
      <p:sp>
        <p:nvSpPr>
          <p:cNvPr id="668" name="Google Shape;668;p51"/>
          <p:cNvSpPr txBox="1"/>
          <p:nvPr>
            <p:ph type="ctrTitle"/>
          </p:nvPr>
        </p:nvSpPr>
        <p:spPr>
          <a:xfrm>
            <a:off x="491625" y="644550"/>
            <a:ext cx="8503500" cy="606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File Upload Defense \ </a:t>
            </a:r>
            <a:r>
              <a:rPr b="1" lang="es" sz="1800">
                <a:latin typeface="Droid Sans Mono"/>
                <a:ea typeface="Droid Sans Mono"/>
                <a:cs typeface="Droid Sans Mono"/>
                <a:sym typeface="Droid Sans Mono"/>
              </a:rPr>
              <a:t>validate_image_file()</a:t>
            </a:r>
            <a:r>
              <a:rPr b="1" lang="es" sz="1800">
                <a:solidFill>
                  <a:srgbClr val="FFFFFF"/>
                </a:solidFill>
                <a:latin typeface="Droid Sans Mono"/>
                <a:ea typeface="Droid Sans Mono"/>
                <a:cs typeface="Droid Sans Mono"/>
                <a:sym typeface="Droid Sans Mono"/>
              </a:rPr>
              <a:t> - Part 2</a:t>
            </a:r>
            <a:endParaRPr>
              <a:solidFill>
                <a:srgbClr val="FFFFFF"/>
              </a:solidFill>
            </a:endParaRPr>
          </a:p>
        </p:txBody>
      </p:sp>
      <p:sp>
        <p:nvSpPr>
          <p:cNvPr id="669" name="Google Shape;669;p51"/>
          <p:cNvSpPr txBox="1"/>
          <p:nvPr/>
        </p:nvSpPr>
        <p:spPr>
          <a:xfrm>
            <a:off x="554425" y="1314525"/>
            <a:ext cx="7713300" cy="64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F3F3F3"/>
              </a:solidFill>
              <a:latin typeface="Roboto Light"/>
              <a:ea typeface="Roboto Light"/>
              <a:cs typeface="Roboto Light"/>
              <a:sym typeface="Roboto Light"/>
            </a:endParaRPr>
          </a:p>
        </p:txBody>
      </p:sp>
      <p:sp>
        <p:nvSpPr>
          <p:cNvPr id="670" name="Google Shape;670;p51"/>
          <p:cNvSpPr txBox="1"/>
          <p:nvPr/>
        </p:nvSpPr>
        <p:spPr>
          <a:xfrm>
            <a:off x="389175" y="1260500"/>
            <a:ext cx="4594500" cy="69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solidFill>
                  <a:srgbClr val="FFFFFF"/>
                </a:solidFill>
                <a:latin typeface="Roboto Light"/>
                <a:ea typeface="Roboto Light"/>
                <a:cs typeface="Roboto Light"/>
                <a:sym typeface="Roboto Light"/>
              </a:rPr>
              <a:t>Now we can run a series of checks on the uploaded file.</a:t>
            </a:r>
            <a:endParaRPr>
              <a:solidFill>
                <a:srgbClr val="FFFFFF"/>
              </a:solidFill>
              <a:latin typeface="Roboto Light"/>
              <a:ea typeface="Roboto Light"/>
              <a:cs typeface="Roboto Light"/>
              <a:sym typeface="Roboto Light"/>
            </a:endParaRPr>
          </a:p>
          <a:p>
            <a:pPr indent="0" lvl="0" marL="0" rtl="0" algn="l">
              <a:spcBef>
                <a:spcPts val="0"/>
              </a:spcBef>
              <a:spcAft>
                <a:spcPts val="0"/>
              </a:spcAft>
              <a:buNone/>
            </a:pPr>
            <a:r>
              <a:rPr lang="es">
                <a:solidFill>
                  <a:srgbClr val="FFFFFF"/>
                </a:solidFill>
                <a:latin typeface="Roboto Light"/>
                <a:ea typeface="Roboto Light"/>
                <a:cs typeface="Roboto Light"/>
                <a:sym typeface="Roboto Light"/>
              </a:rPr>
              <a:t>It must return </a:t>
            </a:r>
            <a:r>
              <a:rPr b="1" lang="es">
                <a:solidFill>
                  <a:srgbClr val="FF0000"/>
                </a:solidFill>
                <a:latin typeface="Roboto"/>
                <a:ea typeface="Roboto"/>
                <a:cs typeface="Roboto"/>
                <a:sym typeface="Roboto"/>
              </a:rPr>
              <a:t>FALSE</a:t>
            </a:r>
            <a:r>
              <a:rPr lang="es">
                <a:solidFill>
                  <a:srgbClr val="FF0000"/>
                </a:solidFill>
                <a:latin typeface="Roboto Light"/>
                <a:ea typeface="Roboto Light"/>
                <a:cs typeface="Roboto Light"/>
                <a:sym typeface="Roboto Light"/>
              </a:rPr>
              <a:t> </a:t>
            </a:r>
            <a:r>
              <a:rPr lang="es">
                <a:solidFill>
                  <a:srgbClr val="FFFFFF"/>
                </a:solidFill>
                <a:latin typeface="Roboto Light"/>
                <a:ea typeface="Roboto Light"/>
                <a:cs typeface="Roboto Light"/>
                <a:sym typeface="Roboto Light"/>
              </a:rPr>
              <a:t>for </a:t>
            </a:r>
            <a:r>
              <a:rPr lang="es">
                <a:solidFill>
                  <a:srgbClr val="FFFFFF"/>
                </a:solidFill>
                <a:latin typeface="Roboto Light"/>
                <a:ea typeface="Roboto Light"/>
                <a:cs typeface="Roboto Light"/>
                <a:sym typeface="Roboto Light"/>
              </a:rPr>
              <a:t>ALL of these checks.</a:t>
            </a:r>
            <a:endParaRPr>
              <a:solidFill>
                <a:srgbClr val="FFFFFF"/>
              </a:solidFill>
              <a:latin typeface="Roboto Light"/>
              <a:ea typeface="Roboto Light"/>
              <a:cs typeface="Roboto Light"/>
              <a:sym typeface="Roboto Light"/>
            </a:endParaRPr>
          </a:p>
          <a:p>
            <a:pPr indent="0" lvl="0" marL="0" rtl="0" algn="l">
              <a:spcBef>
                <a:spcPts val="0"/>
              </a:spcBef>
              <a:spcAft>
                <a:spcPts val="0"/>
              </a:spcAft>
              <a:buNone/>
            </a:pPr>
            <a:r>
              <a:t/>
            </a:r>
            <a:endParaRPr sz="1300">
              <a:solidFill>
                <a:srgbClr val="FFFFFF"/>
              </a:solidFill>
              <a:latin typeface="Droid Sans Mono"/>
              <a:ea typeface="Droid Sans Mono"/>
              <a:cs typeface="Droid Sans Mono"/>
              <a:sym typeface="Droid Sans Mono"/>
            </a:endParaRPr>
          </a:p>
          <a:p>
            <a:pPr indent="0" lvl="0" marL="0" rtl="0" algn="l">
              <a:lnSpc>
                <a:spcPct val="150000"/>
              </a:lnSpc>
              <a:spcBef>
                <a:spcPts val="0"/>
              </a:spcBef>
              <a:spcAft>
                <a:spcPts val="1000"/>
              </a:spcAft>
              <a:buNone/>
            </a:pPr>
            <a:r>
              <a:t/>
            </a:r>
            <a:endParaRPr sz="1300">
              <a:solidFill>
                <a:srgbClr val="FFFFFF"/>
              </a:solidFill>
              <a:latin typeface="Droid Sans Mono"/>
              <a:ea typeface="Droid Sans Mono"/>
              <a:cs typeface="Droid Sans Mono"/>
              <a:sym typeface="Droid Sans Mono"/>
            </a:endParaRPr>
          </a:p>
        </p:txBody>
      </p:sp>
      <p:sp>
        <p:nvSpPr>
          <p:cNvPr id="671" name="Google Shape;671;p51"/>
          <p:cNvSpPr txBox="1"/>
          <p:nvPr/>
        </p:nvSpPr>
        <p:spPr>
          <a:xfrm>
            <a:off x="389175" y="1965250"/>
            <a:ext cx="4810500" cy="55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a:solidFill>
                  <a:schemeClr val="accent1"/>
                </a:solidFill>
                <a:latin typeface="Droid Sans Mono"/>
                <a:ea typeface="Droid Sans Mono"/>
                <a:cs typeface="Droid Sans Mono"/>
                <a:sym typeface="Droid Sans Mono"/>
              </a:rPr>
              <a:t>1. $error &gt; 0</a:t>
            </a:r>
            <a:endParaRPr b="1">
              <a:solidFill>
                <a:schemeClr val="accent1"/>
              </a:solidFill>
              <a:latin typeface="Droid Sans Mono"/>
              <a:ea typeface="Droid Sans Mono"/>
              <a:cs typeface="Droid Sans Mono"/>
              <a:sym typeface="Droid Sans Mono"/>
            </a:endParaRPr>
          </a:p>
          <a:p>
            <a:pPr indent="0" lvl="0" marL="0" rtl="0" algn="l">
              <a:spcBef>
                <a:spcPts val="0"/>
              </a:spcBef>
              <a:spcAft>
                <a:spcPts val="0"/>
              </a:spcAft>
              <a:buNone/>
            </a:pPr>
            <a:r>
              <a:rPr i="1" lang="es" sz="1300">
                <a:solidFill>
                  <a:srgbClr val="FFFFFF"/>
                </a:solidFill>
                <a:latin typeface="Roboto Light"/>
                <a:ea typeface="Roboto Light"/>
                <a:cs typeface="Roboto Light"/>
                <a:sym typeface="Roboto Light"/>
              </a:rPr>
              <a:t>PHP ran into issues uploading the file to temp dir.</a:t>
            </a:r>
            <a:endParaRPr sz="1300">
              <a:solidFill>
                <a:srgbClr val="FFFFFF"/>
              </a:solidFill>
              <a:latin typeface="Roboto Light"/>
              <a:ea typeface="Roboto Light"/>
              <a:cs typeface="Roboto Light"/>
              <a:sym typeface="Roboto Light"/>
            </a:endParaRPr>
          </a:p>
          <a:p>
            <a:pPr indent="0" lvl="0" marL="0" rtl="0" algn="l">
              <a:spcBef>
                <a:spcPts val="0"/>
              </a:spcBef>
              <a:spcAft>
                <a:spcPts val="0"/>
              </a:spcAft>
              <a:buNone/>
            </a:pPr>
            <a:r>
              <a:t/>
            </a:r>
            <a:endParaRPr>
              <a:solidFill>
                <a:srgbClr val="FFFFFF"/>
              </a:solidFill>
              <a:latin typeface="Roboto Light"/>
              <a:ea typeface="Roboto Light"/>
              <a:cs typeface="Roboto Light"/>
              <a:sym typeface="Roboto Light"/>
            </a:endParaRPr>
          </a:p>
        </p:txBody>
      </p:sp>
      <p:sp>
        <p:nvSpPr>
          <p:cNvPr id="672" name="Google Shape;672;p51"/>
          <p:cNvSpPr txBox="1"/>
          <p:nvPr/>
        </p:nvSpPr>
        <p:spPr>
          <a:xfrm>
            <a:off x="389175" y="2562425"/>
            <a:ext cx="4664400" cy="50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a:solidFill>
                  <a:schemeClr val="accent1"/>
                </a:solidFill>
                <a:latin typeface="Droid Sans Mono"/>
                <a:ea typeface="Droid Sans Mono"/>
                <a:cs typeface="Droid Sans Mono"/>
                <a:sym typeface="Droid Sans Mono"/>
              </a:rPr>
              <a:t>2. !is_uploaded_file($tmpFile)</a:t>
            </a:r>
            <a:endParaRPr b="1">
              <a:solidFill>
                <a:schemeClr val="accent1"/>
              </a:solidFill>
              <a:latin typeface="Droid Sans Mono"/>
              <a:ea typeface="Droid Sans Mono"/>
              <a:cs typeface="Droid Sans Mono"/>
              <a:sym typeface="Droid Sans Mono"/>
            </a:endParaRPr>
          </a:p>
          <a:p>
            <a:pPr indent="0" lvl="0" marL="0" rtl="0" algn="l">
              <a:spcBef>
                <a:spcPts val="0"/>
              </a:spcBef>
              <a:spcAft>
                <a:spcPts val="0"/>
              </a:spcAft>
              <a:buNone/>
            </a:pPr>
            <a:r>
              <a:rPr i="1" lang="es">
                <a:solidFill>
                  <a:srgbClr val="FFFFFF"/>
                </a:solidFill>
                <a:latin typeface="Roboto Light"/>
                <a:ea typeface="Roboto Light"/>
                <a:cs typeface="Roboto Light"/>
                <a:sym typeface="Roboto Light"/>
              </a:rPr>
              <a:t>T</a:t>
            </a:r>
            <a:r>
              <a:rPr i="1" lang="es">
                <a:solidFill>
                  <a:srgbClr val="FFFFFF"/>
                </a:solidFill>
                <a:latin typeface="Roboto Light"/>
                <a:ea typeface="Roboto Light"/>
                <a:cs typeface="Roboto Light"/>
                <a:sym typeface="Roboto Light"/>
              </a:rPr>
              <a:t>he file wasn’t uploaded via HTTP POST.</a:t>
            </a:r>
            <a:endParaRPr i="1">
              <a:solidFill>
                <a:srgbClr val="FFFFFF"/>
              </a:solidFill>
              <a:latin typeface="Roboto Light"/>
              <a:ea typeface="Roboto Light"/>
              <a:cs typeface="Roboto Light"/>
              <a:sym typeface="Roboto Light"/>
            </a:endParaRPr>
          </a:p>
        </p:txBody>
      </p:sp>
      <p:sp>
        <p:nvSpPr>
          <p:cNvPr id="673" name="Google Shape;673;p51"/>
          <p:cNvSpPr txBox="1"/>
          <p:nvPr/>
        </p:nvSpPr>
        <p:spPr>
          <a:xfrm>
            <a:off x="389325" y="3216600"/>
            <a:ext cx="4664400" cy="55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a:solidFill>
                  <a:schemeClr val="accent1"/>
                </a:solidFill>
                <a:latin typeface="Droid Sans Mono"/>
                <a:ea typeface="Droid Sans Mono"/>
                <a:cs typeface="Droid Sans Mono"/>
                <a:sym typeface="Droid Sans Mono"/>
              </a:rPr>
              <a:t>3. $fileSize &gt; $maxFileSize</a:t>
            </a:r>
            <a:endParaRPr b="1">
              <a:solidFill>
                <a:schemeClr val="accent1"/>
              </a:solidFill>
              <a:latin typeface="Droid Sans Mono"/>
              <a:ea typeface="Droid Sans Mono"/>
              <a:cs typeface="Droid Sans Mono"/>
              <a:sym typeface="Droid Sans Mono"/>
            </a:endParaRPr>
          </a:p>
          <a:p>
            <a:pPr indent="0" lvl="0" marL="0" rtl="0" algn="l">
              <a:spcBef>
                <a:spcPts val="0"/>
              </a:spcBef>
              <a:spcAft>
                <a:spcPts val="0"/>
              </a:spcAft>
              <a:buNone/>
            </a:pPr>
            <a:r>
              <a:rPr i="1" lang="es">
                <a:solidFill>
                  <a:schemeClr val="lt1"/>
                </a:solidFill>
                <a:latin typeface="Roboto Light"/>
                <a:ea typeface="Roboto Light"/>
                <a:cs typeface="Roboto Light"/>
                <a:sym typeface="Roboto Light"/>
              </a:rPr>
              <a:t>T</a:t>
            </a:r>
            <a:r>
              <a:rPr i="1" lang="es">
                <a:solidFill>
                  <a:srgbClr val="FFFFFF"/>
                </a:solidFill>
                <a:latin typeface="Roboto Light"/>
                <a:ea typeface="Roboto Light"/>
                <a:cs typeface="Roboto Light"/>
                <a:sym typeface="Roboto Light"/>
              </a:rPr>
              <a:t>he file size is LARGER than max file size (2mb).</a:t>
            </a:r>
            <a:endParaRPr i="1">
              <a:solidFill>
                <a:srgbClr val="FFFFFF"/>
              </a:solidFill>
              <a:latin typeface="Roboto Light"/>
              <a:ea typeface="Roboto Light"/>
              <a:cs typeface="Roboto Light"/>
              <a:sym typeface="Roboto Light"/>
            </a:endParaRPr>
          </a:p>
          <a:p>
            <a:pPr indent="0" lvl="0" marL="0" rtl="0" algn="l">
              <a:spcBef>
                <a:spcPts val="0"/>
              </a:spcBef>
              <a:spcAft>
                <a:spcPts val="0"/>
              </a:spcAft>
              <a:buNone/>
            </a:pPr>
            <a:r>
              <a:t/>
            </a:r>
            <a:endParaRPr i="1">
              <a:solidFill>
                <a:srgbClr val="FFFFFF"/>
              </a:solidFill>
              <a:latin typeface="Roboto Light"/>
              <a:ea typeface="Roboto Light"/>
              <a:cs typeface="Roboto Light"/>
              <a:sym typeface="Roboto Light"/>
            </a:endParaRPr>
          </a:p>
        </p:txBody>
      </p:sp>
      <p:sp>
        <p:nvSpPr>
          <p:cNvPr id="674" name="Google Shape;674;p51"/>
          <p:cNvSpPr txBox="1"/>
          <p:nvPr/>
        </p:nvSpPr>
        <p:spPr>
          <a:xfrm>
            <a:off x="389325" y="3921025"/>
            <a:ext cx="5216700" cy="77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a:solidFill>
                  <a:schemeClr val="accent1"/>
                </a:solidFill>
                <a:latin typeface="Droid Sans Mono"/>
                <a:ea typeface="Droid Sans Mono"/>
                <a:cs typeface="Droid Sans Mono"/>
                <a:sym typeface="Droid Sans Mono"/>
              </a:rPr>
              <a:t>4. !in_array($fileType, $allowedMimeTypes)</a:t>
            </a:r>
            <a:endParaRPr b="1">
              <a:solidFill>
                <a:schemeClr val="accent1"/>
              </a:solidFill>
              <a:latin typeface="Droid Sans Mono"/>
              <a:ea typeface="Droid Sans Mono"/>
              <a:cs typeface="Droid Sans Mono"/>
              <a:sym typeface="Droid Sans Mono"/>
            </a:endParaRPr>
          </a:p>
          <a:p>
            <a:pPr indent="0" lvl="0" marL="0" rtl="0" algn="l">
              <a:spcBef>
                <a:spcPts val="0"/>
              </a:spcBef>
              <a:spcAft>
                <a:spcPts val="0"/>
              </a:spcAft>
              <a:buNone/>
            </a:pPr>
            <a:r>
              <a:rPr i="1" lang="es">
                <a:solidFill>
                  <a:srgbClr val="FFFFFF"/>
                </a:solidFill>
                <a:latin typeface="Roboto Light"/>
                <a:ea typeface="Roboto Light"/>
                <a:cs typeface="Roboto Light"/>
                <a:sym typeface="Roboto Light"/>
              </a:rPr>
              <a:t>The file type is not in the MIME extension whitelist.</a:t>
            </a:r>
            <a:endParaRPr i="1">
              <a:solidFill>
                <a:srgbClr val="FFFFFF"/>
              </a:solidFill>
              <a:latin typeface="Roboto Light"/>
              <a:ea typeface="Roboto Light"/>
              <a:cs typeface="Roboto Light"/>
              <a:sym typeface="Roboto Light"/>
            </a:endParaRPr>
          </a:p>
        </p:txBody>
      </p:sp>
      <p:sp>
        <p:nvSpPr>
          <p:cNvPr id="675" name="Google Shape;675;p51"/>
          <p:cNvSpPr/>
          <p:nvPr/>
        </p:nvSpPr>
        <p:spPr>
          <a:xfrm>
            <a:off x="5530525" y="1563150"/>
            <a:ext cx="3409500" cy="10881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75"/>
                                        </p:tgtEl>
                                        <p:attrNameLst>
                                          <p:attrName>style.visibility</p:attrName>
                                        </p:attrNameLst>
                                      </p:cBhvr>
                                      <p:to>
                                        <p:strVal val="visible"/>
                                      </p:to>
                                    </p:set>
                                    <p:animEffect filter="fade" transition="in">
                                      <p:cBhvr>
                                        <p:cTn dur="300"/>
                                        <p:tgtEl>
                                          <p:spTgt spid="67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71"/>
                                        </p:tgtEl>
                                        <p:attrNameLst>
                                          <p:attrName>style.visibility</p:attrName>
                                        </p:attrNameLst>
                                      </p:cBhvr>
                                      <p:to>
                                        <p:strVal val="visible"/>
                                      </p:to>
                                    </p:set>
                                    <p:animEffect filter="fade" transition="in">
                                      <p:cBhvr>
                                        <p:cTn dur="1000"/>
                                        <p:tgtEl>
                                          <p:spTgt spid="67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72"/>
                                        </p:tgtEl>
                                        <p:attrNameLst>
                                          <p:attrName>style.visibility</p:attrName>
                                        </p:attrNameLst>
                                      </p:cBhvr>
                                      <p:to>
                                        <p:strVal val="visible"/>
                                      </p:to>
                                    </p:set>
                                    <p:animEffect filter="fade" transition="in">
                                      <p:cBhvr>
                                        <p:cTn dur="300"/>
                                        <p:tgtEl>
                                          <p:spTgt spid="67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73"/>
                                        </p:tgtEl>
                                        <p:attrNameLst>
                                          <p:attrName>style.visibility</p:attrName>
                                        </p:attrNameLst>
                                      </p:cBhvr>
                                      <p:to>
                                        <p:strVal val="visible"/>
                                      </p:to>
                                    </p:set>
                                    <p:animEffect filter="fade" transition="in">
                                      <p:cBhvr>
                                        <p:cTn dur="300"/>
                                        <p:tgtEl>
                                          <p:spTgt spid="67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74"/>
                                        </p:tgtEl>
                                        <p:attrNameLst>
                                          <p:attrName>style.visibility</p:attrName>
                                        </p:attrNameLst>
                                      </p:cBhvr>
                                      <p:to>
                                        <p:strVal val="visible"/>
                                      </p:to>
                                    </p:set>
                                    <p:animEffect filter="fade" transition="in">
                                      <p:cBhvr>
                                        <p:cTn dur="300"/>
                                        <p:tgtEl>
                                          <p:spTgt spid="67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9" name="Shape 679"/>
        <p:cNvGrpSpPr/>
        <p:nvPr/>
      </p:nvGrpSpPr>
      <p:grpSpPr>
        <a:xfrm>
          <a:off x="0" y="0"/>
          <a:ext cx="0" cy="0"/>
          <a:chOff x="0" y="0"/>
          <a:chExt cx="0" cy="0"/>
        </a:xfrm>
      </p:grpSpPr>
      <p:pic>
        <p:nvPicPr>
          <p:cNvPr id="680" name="Google Shape;680;p52"/>
          <p:cNvPicPr preferRelativeResize="0"/>
          <p:nvPr/>
        </p:nvPicPr>
        <p:blipFill>
          <a:blip r:embed="rId3">
            <a:alphaModFix/>
          </a:blip>
          <a:stretch>
            <a:fillRect/>
          </a:stretch>
        </p:blipFill>
        <p:spPr>
          <a:xfrm>
            <a:off x="5538675" y="1474700"/>
            <a:ext cx="3409501" cy="2349993"/>
          </a:xfrm>
          <a:prstGeom prst="rect">
            <a:avLst/>
          </a:prstGeom>
          <a:noFill/>
          <a:ln>
            <a:noFill/>
          </a:ln>
        </p:spPr>
      </p:pic>
      <p:sp>
        <p:nvSpPr>
          <p:cNvPr id="681" name="Google Shape;681;p52"/>
          <p:cNvSpPr txBox="1"/>
          <p:nvPr>
            <p:ph type="ctrTitle"/>
          </p:nvPr>
        </p:nvSpPr>
        <p:spPr>
          <a:xfrm>
            <a:off x="491625" y="644550"/>
            <a:ext cx="8503500" cy="606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File Upload Defense \ </a:t>
            </a:r>
            <a:r>
              <a:rPr b="1" lang="es" sz="1800">
                <a:latin typeface="Droid Sans Mono"/>
                <a:ea typeface="Droid Sans Mono"/>
                <a:cs typeface="Droid Sans Mono"/>
                <a:sym typeface="Droid Sans Mono"/>
              </a:rPr>
              <a:t>validate_image_file()</a:t>
            </a:r>
            <a:r>
              <a:rPr b="1" lang="es" sz="1800">
                <a:solidFill>
                  <a:srgbClr val="FFFFFF"/>
                </a:solidFill>
                <a:latin typeface="Droid Sans Mono"/>
                <a:ea typeface="Droid Sans Mono"/>
                <a:cs typeface="Droid Sans Mono"/>
                <a:sym typeface="Droid Sans Mono"/>
              </a:rPr>
              <a:t> - Part 3</a:t>
            </a:r>
            <a:endParaRPr>
              <a:solidFill>
                <a:srgbClr val="FFFFFF"/>
              </a:solidFill>
            </a:endParaRPr>
          </a:p>
        </p:txBody>
      </p:sp>
      <p:sp>
        <p:nvSpPr>
          <p:cNvPr id="682" name="Google Shape;682;p52"/>
          <p:cNvSpPr txBox="1"/>
          <p:nvPr/>
        </p:nvSpPr>
        <p:spPr>
          <a:xfrm>
            <a:off x="554425" y="1314525"/>
            <a:ext cx="7713300" cy="64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F3F3F3"/>
              </a:solidFill>
              <a:latin typeface="Roboto Light"/>
              <a:ea typeface="Roboto Light"/>
              <a:cs typeface="Roboto Light"/>
              <a:sym typeface="Roboto Light"/>
            </a:endParaRPr>
          </a:p>
        </p:txBody>
      </p:sp>
      <p:sp>
        <p:nvSpPr>
          <p:cNvPr id="683" name="Google Shape;683;p52"/>
          <p:cNvSpPr txBox="1"/>
          <p:nvPr/>
        </p:nvSpPr>
        <p:spPr>
          <a:xfrm>
            <a:off x="402775" y="1287975"/>
            <a:ext cx="4594500" cy="69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solidFill>
                  <a:srgbClr val="FFFFFF"/>
                </a:solidFill>
                <a:latin typeface="Roboto Light"/>
                <a:ea typeface="Roboto Light"/>
                <a:cs typeface="Roboto Light"/>
                <a:sym typeface="Roboto Light"/>
              </a:rPr>
              <a:t>The last four conditions to check are FALSE:</a:t>
            </a:r>
            <a:endParaRPr>
              <a:solidFill>
                <a:srgbClr val="FFFFFF"/>
              </a:solidFill>
              <a:latin typeface="Roboto Light"/>
              <a:ea typeface="Roboto Light"/>
              <a:cs typeface="Roboto Light"/>
              <a:sym typeface="Roboto Light"/>
            </a:endParaRPr>
          </a:p>
          <a:p>
            <a:pPr indent="0" lvl="0" marL="0" rtl="0" algn="l">
              <a:spcBef>
                <a:spcPts val="0"/>
              </a:spcBef>
              <a:spcAft>
                <a:spcPts val="0"/>
              </a:spcAft>
              <a:buNone/>
            </a:pPr>
            <a:r>
              <a:t/>
            </a:r>
            <a:endParaRPr sz="1300">
              <a:solidFill>
                <a:srgbClr val="FFFFFF"/>
              </a:solidFill>
              <a:latin typeface="Droid Sans Mono"/>
              <a:ea typeface="Droid Sans Mono"/>
              <a:cs typeface="Droid Sans Mono"/>
              <a:sym typeface="Droid Sans Mono"/>
            </a:endParaRPr>
          </a:p>
          <a:p>
            <a:pPr indent="0" lvl="0" marL="0" rtl="0" algn="l">
              <a:lnSpc>
                <a:spcPct val="150000"/>
              </a:lnSpc>
              <a:spcBef>
                <a:spcPts val="0"/>
              </a:spcBef>
              <a:spcAft>
                <a:spcPts val="1000"/>
              </a:spcAft>
              <a:buNone/>
            </a:pPr>
            <a:r>
              <a:t/>
            </a:r>
            <a:endParaRPr sz="1300">
              <a:solidFill>
                <a:srgbClr val="FFFFFF"/>
              </a:solidFill>
              <a:latin typeface="Droid Sans Mono"/>
              <a:ea typeface="Droid Sans Mono"/>
              <a:cs typeface="Droid Sans Mono"/>
              <a:sym typeface="Droid Sans Mono"/>
            </a:endParaRPr>
          </a:p>
        </p:txBody>
      </p:sp>
      <p:sp>
        <p:nvSpPr>
          <p:cNvPr id="684" name="Google Shape;684;p52"/>
          <p:cNvSpPr txBox="1"/>
          <p:nvPr/>
        </p:nvSpPr>
        <p:spPr>
          <a:xfrm>
            <a:off x="402775" y="1883100"/>
            <a:ext cx="5446200" cy="60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1300">
                <a:solidFill>
                  <a:schemeClr val="accent1"/>
                </a:solidFill>
                <a:latin typeface="Droid Sans Mono"/>
                <a:ea typeface="Droid Sans Mono"/>
                <a:cs typeface="Droid Sans Mono"/>
                <a:sym typeface="Droid Sans Mono"/>
              </a:rPr>
              <a:t>5</a:t>
            </a:r>
            <a:r>
              <a:rPr b="1" lang="es" sz="1300">
                <a:solidFill>
                  <a:schemeClr val="accent1"/>
                </a:solidFill>
                <a:latin typeface="Droid Sans Mono"/>
                <a:ea typeface="Droid Sans Mono"/>
                <a:cs typeface="Droid Sans Mono"/>
                <a:sym typeface="Droid Sans Mono"/>
              </a:rPr>
              <a:t>.!in_array($fileExtension,$allowedExtensions)</a:t>
            </a:r>
            <a:endParaRPr b="1" sz="1300">
              <a:solidFill>
                <a:schemeClr val="accent1"/>
              </a:solidFill>
              <a:latin typeface="Droid Sans Mono"/>
              <a:ea typeface="Droid Sans Mono"/>
              <a:cs typeface="Droid Sans Mono"/>
              <a:sym typeface="Droid Sans Mono"/>
            </a:endParaRPr>
          </a:p>
          <a:p>
            <a:pPr indent="0" lvl="0" marL="0" rtl="0" algn="l">
              <a:spcBef>
                <a:spcPts val="0"/>
              </a:spcBef>
              <a:spcAft>
                <a:spcPts val="0"/>
              </a:spcAft>
              <a:buNone/>
            </a:pPr>
            <a:r>
              <a:rPr i="1" lang="es">
                <a:solidFill>
                  <a:srgbClr val="FFFFFF"/>
                </a:solidFill>
                <a:latin typeface="Roboto Light"/>
                <a:ea typeface="Roboto Light"/>
                <a:cs typeface="Roboto Light"/>
                <a:sym typeface="Roboto Light"/>
              </a:rPr>
              <a:t>The file type is NOT in the file extension whitelist.</a:t>
            </a:r>
            <a:endParaRPr>
              <a:solidFill>
                <a:srgbClr val="FFFFFF"/>
              </a:solidFill>
              <a:latin typeface="Roboto Light"/>
              <a:ea typeface="Roboto Light"/>
              <a:cs typeface="Roboto Light"/>
              <a:sym typeface="Roboto Light"/>
            </a:endParaRPr>
          </a:p>
          <a:p>
            <a:pPr indent="0" lvl="0" marL="0" rtl="0" algn="l">
              <a:spcBef>
                <a:spcPts val="0"/>
              </a:spcBef>
              <a:spcAft>
                <a:spcPts val="0"/>
              </a:spcAft>
              <a:buNone/>
            </a:pPr>
            <a:r>
              <a:t/>
            </a:r>
            <a:endParaRPr>
              <a:solidFill>
                <a:srgbClr val="FFFFFF"/>
              </a:solidFill>
              <a:latin typeface="Roboto Light"/>
              <a:ea typeface="Roboto Light"/>
              <a:cs typeface="Roboto Light"/>
              <a:sym typeface="Roboto Light"/>
            </a:endParaRPr>
          </a:p>
        </p:txBody>
      </p:sp>
      <p:sp>
        <p:nvSpPr>
          <p:cNvPr id="685" name="Google Shape;685;p52"/>
          <p:cNvSpPr txBox="1"/>
          <p:nvPr/>
        </p:nvSpPr>
        <p:spPr>
          <a:xfrm>
            <a:off x="402775" y="2487150"/>
            <a:ext cx="4650900" cy="60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a:solidFill>
                  <a:schemeClr val="accent1"/>
                </a:solidFill>
                <a:latin typeface="Droid Sans Mono"/>
                <a:ea typeface="Droid Sans Mono"/>
                <a:cs typeface="Droid Sans Mono"/>
                <a:sym typeface="Droid Sans Mono"/>
              </a:rPr>
              <a:t>6</a:t>
            </a:r>
            <a:r>
              <a:rPr b="1" lang="es">
                <a:solidFill>
                  <a:schemeClr val="accent1"/>
                </a:solidFill>
                <a:latin typeface="Droid Sans Mono"/>
                <a:ea typeface="Droid Sans Mono"/>
                <a:cs typeface="Droid Sans Mono"/>
                <a:sym typeface="Droid Sans Mono"/>
              </a:rPr>
              <a:t>. </a:t>
            </a:r>
            <a:r>
              <a:rPr b="1" lang="es">
                <a:solidFill>
                  <a:schemeClr val="accent1"/>
                </a:solidFill>
                <a:latin typeface="Droid Sans Mono"/>
                <a:ea typeface="Droid Sans Mono"/>
                <a:cs typeface="Droid Sans Mono"/>
                <a:sym typeface="Droid Sans Mono"/>
              </a:rPr>
              <a:t>getimagesize($tmpFile) === false</a:t>
            </a:r>
            <a:endParaRPr b="1">
              <a:solidFill>
                <a:schemeClr val="accent1"/>
              </a:solidFill>
              <a:latin typeface="Droid Sans Mono"/>
              <a:ea typeface="Droid Sans Mono"/>
              <a:cs typeface="Droid Sans Mono"/>
              <a:sym typeface="Droid Sans Mono"/>
            </a:endParaRPr>
          </a:p>
          <a:p>
            <a:pPr indent="0" lvl="0" marL="0" rtl="0" algn="l">
              <a:spcBef>
                <a:spcPts val="0"/>
              </a:spcBef>
              <a:spcAft>
                <a:spcPts val="0"/>
              </a:spcAft>
              <a:buNone/>
            </a:pPr>
            <a:r>
              <a:rPr i="1" lang="es">
                <a:solidFill>
                  <a:srgbClr val="FFFFFF"/>
                </a:solidFill>
                <a:latin typeface="Roboto Light"/>
                <a:ea typeface="Roboto Light"/>
                <a:cs typeface="Roboto Light"/>
                <a:sym typeface="Roboto Light"/>
              </a:rPr>
              <a:t>The file is NOT really an image; it has no dimensions.</a:t>
            </a:r>
            <a:endParaRPr i="1">
              <a:solidFill>
                <a:srgbClr val="FFFFFF"/>
              </a:solidFill>
              <a:latin typeface="Roboto Light"/>
              <a:ea typeface="Roboto Light"/>
              <a:cs typeface="Roboto Light"/>
              <a:sym typeface="Roboto Light"/>
            </a:endParaRPr>
          </a:p>
        </p:txBody>
      </p:sp>
      <p:sp>
        <p:nvSpPr>
          <p:cNvPr id="686" name="Google Shape;686;p52"/>
          <p:cNvSpPr txBox="1"/>
          <p:nvPr/>
        </p:nvSpPr>
        <p:spPr>
          <a:xfrm>
            <a:off x="402775" y="3064200"/>
            <a:ext cx="5035500" cy="60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a:solidFill>
                  <a:schemeClr val="accent1"/>
                </a:solidFill>
                <a:latin typeface="Droid Sans Mono"/>
                <a:ea typeface="Droid Sans Mono"/>
                <a:cs typeface="Droid Sans Mono"/>
                <a:sym typeface="Droid Sans Mono"/>
              </a:rPr>
              <a:t>7</a:t>
            </a:r>
            <a:r>
              <a:rPr b="1" lang="es">
                <a:solidFill>
                  <a:schemeClr val="accent1"/>
                </a:solidFill>
                <a:latin typeface="Droid Sans Mono"/>
                <a:ea typeface="Droid Sans Mono"/>
                <a:cs typeface="Droid Sans Mono"/>
                <a:sym typeface="Droid Sans Mono"/>
              </a:rPr>
              <a:t>. </a:t>
            </a:r>
            <a:r>
              <a:rPr b="1" lang="es">
                <a:solidFill>
                  <a:schemeClr val="accent1"/>
                </a:solidFill>
                <a:latin typeface="Droid Sans Mono"/>
                <a:ea typeface="Droid Sans Mono"/>
                <a:cs typeface="Droid Sans Mono"/>
                <a:sym typeface="Droid Sans Mono"/>
              </a:rPr>
              <a:t>file_contains_php_or_script($tmpFile)</a:t>
            </a:r>
            <a:endParaRPr b="1">
              <a:solidFill>
                <a:schemeClr val="accent1"/>
              </a:solidFill>
              <a:latin typeface="Droid Sans Mono"/>
              <a:ea typeface="Droid Sans Mono"/>
              <a:cs typeface="Droid Sans Mono"/>
              <a:sym typeface="Droid Sans Mono"/>
            </a:endParaRPr>
          </a:p>
          <a:p>
            <a:pPr indent="0" lvl="0" marL="0" rtl="0" algn="l">
              <a:spcBef>
                <a:spcPts val="0"/>
              </a:spcBef>
              <a:spcAft>
                <a:spcPts val="0"/>
              </a:spcAft>
              <a:buNone/>
            </a:pPr>
            <a:r>
              <a:rPr i="1" lang="es">
                <a:solidFill>
                  <a:srgbClr val="FFFFFF"/>
                </a:solidFill>
                <a:latin typeface="Roboto Light"/>
                <a:ea typeface="Roboto Light"/>
                <a:cs typeface="Roboto Light"/>
                <a:sym typeface="Roboto Light"/>
              </a:rPr>
              <a:t>The file contains a &lt;?php or &lt;script&gt; tag.</a:t>
            </a:r>
            <a:endParaRPr i="1">
              <a:solidFill>
                <a:srgbClr val="FFFFFF"/>
              </a:solidFill>
              <a:latin typeface="Roboto Light"/>
              <a:ea typeface="Roboto Light"/>
              <a:cs typeface="Roboto Light"/>
              <a:sym typeface="Roboto Light"/>
            </a:endParaRPr>
          </a:p>
          <a:p>
            <a:pPr indent="0" lvl="0" marL="0" rtl="0" algn="l">
              <a:spcBef>
                <a:spcPts val="0"/>
              </a:spcBef>
              <a:spcAft>
                <a:spcPts val="0"/>
              </a:spcAft>
              <a:buNone/>
            </a:pPr>
            <a:r>
              <a:t/>
            </a:r>
            <a:endParaRPr i="1">
              <a:solidFill>
                <a:srgbClr val="FFFFFF"/>
              </a:solidFill>
              <a:latin typeface="Roboto Light"/>
              <a:ea typeface="Roboto Light"/>
              <a:cs typeface="Roboto Light"/>
              <a:sym typeface="Roboto Light"/>
            </a:endParaRPr>
          </a:p>
        </p:txBody>
      </p:sp>
      <p:sp>
        <p:nvSpPr>
          <p:cNvPr id="687" name="Google Shape;687;p52"/>
          <p:cNvSpPr txBox="1"/>
          <p:nvPr/>
        </p:nvSpPr>
        <p:spPr>
          <a:xfrm>
            <a:off x="402775" y="3692425"/>
            <a:ext cx="5306700" cy="77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a:solidFill>
                  <a:schemeClr val="accent1"/>
                </a:solidFill>
                <a:latin typeface="Droid Sans Mono"/>
                <a:ea typeface="Droid Sans Mono"/>
                <a:cs typeface="Droid Sans Mono"/>
                <a:sym typeface="Droid Sans Mono"/>
              </a:rPr>
              <a:t>8</a:t>
            </a:r>
            <a:r>
              <a:rPr b="1" lang="es">
                <a:solidFill>
                  <a:schemeClr val="accent1"/>
                </a:solidFill>
                <a:latin typeface="Droid Sans Mono"/>
                <a:ea typeface="Droid Sans Mono"/>
                <a:cs typeface="Droid Sans Mono"/>
                <a:sym typeface="Droid Sans Mono"/>
              </a:rPr>
              <a:t>. </a:t>
            </a:r>
            <a:r>
              <a:rPr b="1" lang="es">
                <a:solidFill>
                  <a:schemeClr val="accent1"/>
                </a:solidFill>
                <a:latin typeface="Droid Sans Mono"/>
                <a:ea typeface="Droid Sans Mono"/>
                <a:cs typeface="Droid Sans Mono"/>
                <a:sym typeface="Droid Sans Mono"/>
              </a:rPr>
              <a:t>empty(file_name_no_extension($fileName)</a:t>
            </a:r>
            <a:endParaRPr b="1">
              <a:solidFill>
                <a:schemeClr val="accent1"/>
              </a:solidFill>
              <a:latin typeface="Droid Sans Mono"/>
              <a:ea typeface="Droid Sans Mono"/>
              <a:cs typeface="Droid Sans Mono"/>
              <a:sym typeface="Droid Sans Mono"/>
            </a:endParaRPr>
          </a:p>
          <a:p>
            <a:pPr indent="0" lvl="0" marL="0" rtl="0" algn="l">
              <a:spcBef>
                <a:spcPts val="0"/>
              </a:spcBef>
              <a:spcAft>
                <a:spcPts val="0"/>
              </a:spcAft>
              <a:buNone/>
            </a:pPr>
            <a:r>
              <a:rPr i="1" lang="es">
                <a:solidFill>
                  <a:srgbClr val="FFFFFF"/>
                </a:solidFill>
                <a:latin typeface="Roboto Light"/>
                <a:ea typeface="Roboto Light"/>
                <a:cs typeface="Roboto Light"/>
                <a:sym typeface="Roboto Light"/>
              </a:rPr>
              <a:t>The file name (w/o extension) is empty after sanitizing it. </a:t>
            </a:r>
            <a:endParaRPr i="1">
              <a:solidFill>
                <a:srgbClr val="FFFFFF"/>
              </a:solidFill>
              <a:latin typeface="Roboto Light"/>
              <a:ea typeface="Roboto Light"/>
              <a:cs typeface="Roboto Light"/>
              <a:sym typeface="Roboto Light"/>
            </a:endParaRPr>
          </a:p>
          <a:p>
            <a:pPr indent="0" lvl="0" marL="0" rtl="0" algn="l">
              <a:spcBef>
                <a:spcPts val="0"/>
              </a:spcBef>
              <a:spcAft>
                <a:spcPts val="0"/>
              </a:spcAft>
              <a:buNone/>
            </a:pPr>
            <a:r>
              <a:t/>
            </a:r>
            <a:endParaRPr i="1">
              <a:solidFill>
                <a:srgbClr val="FFFFFF"/>
              </a:solidFill>
              <a:latin typeface="Roboto Light"/>
              <a:ea typeface="Roboto Light"/>
              <a:cs typeface="Roboto Light"/>
              <a:sym typeface="Roboto Light"/>
            </a:endParaRPr>
          </a:p>
        </p:txBody>
      </p:sp>
      <p:sp>
        <p:nvSpPr>
          <p:cNvPr id="688" name="Google Shape;688;p52"/>
          <p:cNvSpPr txBox="1"/>
          <p:nvPr/>
        </p:nvSpPr>
        <p:spPr>
          <a:xfrm>
            <a:off x="952350" y="4586775"/>
            <a:ext cx="7239300" cy="42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s" sz="1800">
                <a:solidFill>
                  <a:srgbClr val="FF0000"/>
                </a:solidFill>
                <a:latin typeface="Roboto"/>
                <a:ea typeface="Roboto"/>
                <a:cs typeface="Roboto"/>
                <a:sym typeface="Roboto"/>
              </a:rPr>
              <a:t>If any of these conditions are TRUE, an error message is returned!</a:t>
            </a:r>
            <a:endParaRPr b="1" sz="1800">
              <a:solidFill>
                <a:srgbClr val="FF0000"/>
              </a:solidFill>
            </a:endParaRPr>
          </a:p>
        </p:txBody>
      </p:sp>
      <p:sp>
        <p:nvSpPr>
          <p:cNvPr id="689" name="Google Shape;689;p52"/>
          <p:cNvSpPr/>
          <p:nvPr/>
        </p:nvSpPr>
        <p:spPr>
          <a:xfrm>
            <a:off x="5538675" y="2621800"/>
            <a:ext cx="3409500" cy="10491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52"/>
          <p:cNvSpPr/>
          <p:nvPr/>
        </p:nvSpPr>
        <p:spPr>
          <a:xfrm>
            <a:off x="5538675" y="3725125"/>
            <a:ext cx="751500" cy="119700"/>
          </a:xfrm>
          <a:prstGeom prst="roundRect">
            <a:avLst>
              <a:gd fmla="val 16667" name="adj"/>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cxnSp>
        <p:nvCxnSpPr>
          <p:cNvPr id="691" name="Google Shape;691;p52"/>
          <p:cNvCxnSpPr/>
          <p:nvPr/>
        </p:nvCxnSpPr>
        <p:spPr>
          <a:xfrm flipH="1" rot="10800000">
            <a:off x="5719375" y="3967100"/>
            <a:ext cx="49200" cy="615300"/>
          </a:xfrm>
          <a:prstGeom prst="straightConnector1">
            <a:avLst/>
          </a:prstGeom>
          <a:noFill/>
          <a:ln cap="flat" cmpd="sng" w="9525">
            <a:solidFill>
              <a:srgbClr val="FF0000"/>
            </a:solidFill>
            <a:prstDash val="solid"/>
            <a:round/>
            <a:headEnd len="med" w="med"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84"/>
                                        </p:tgtEl>
                                        <p:attrNameLst>
                                          <p:attrName>style.visibility</p:attrName>
                                        </p:attrNameLst>
                                      </p:cBhvr>
                                      <p:to>
                                        <p:strVal val="visible"/>
                                      </p:to>
                                    </p:set>
                                    <p:animEffect filter="fade" transition="in">
                                      <p:cBhvr>
                                        <p:cTn dur="300"/>
                                        <p:tgtEl>
                                          <p:spTgt spid="68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85"/>
                                        </p:tgtEl>
                                        <p:attrNameLst>
                                          <p:attrName>style.visibility</p:attrName>
                                        </p:attrNameLst>
                                      </p:cBhvr>
                                      <p:to>
                                        <p:strVal val="visible"/>
                                      </p:to>
                                    </p:set>
                                    <p:animEffect filter="fade" transition="in">
                                      <p:cBhvr>
                                        <p:cTn dur="300"/>
                                        <p:tgtEl>
                                          <p:spTgt spid="68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86"/>
                                        </p:tgtEl>
                                        <p:attrNameLst>
                                          <p:attrName>style.visibility</p:attrName>
                                        </p:attrNameLst>
                                      </p:cBhvr>
                                      <p:to>
                                        <p:strVal val="visible"/>
                                      </p:to>
                                    </p:set>
                                    <p:animEffect filter="fade" transition="in">
                                      <p:cBhvr>
                                        <p:cTn dur="300"/>
                                        <p:tgtEl>
                                          <p:spTgt spid="68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87"/>
                                        </p:tgtEl>
                                        <p:attrNameLst>
                                          <p:attrName>style.visibility</p:attrName>
                                        </p:attrNameLst>
                                      </p:cBhvr>
                                      <p:to>
                                        <p:strVal val="visible"/>
                                      </p:to>
                                    </p:set>
                                    <p:animEffect filter="fade" transition="in">
                                      <p:cBhvr>
                                        <p:cTn dur="300"/>
                                        <p:tgtEl>
                                          <p:spTgt spid="68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88"/>
                                        </p:tgtEl>
                                        <p:attrNameLst>
                                          <p:attrName>style.visibility</p:attrName>
                                        </p:attrNameLst>
                                      </p:cBhvr>
                                      <p:to>
                                        <p:strVal val="visible"/>
                                      </p:to>
                                    </p:set>
                                    <p:animEffect filter="fade" transition="in">
                                      <p:cBhvr>
                                        <p:cTn dur="1000"/>
                                        <p:tgtEl>
                                          <p:spTgt spid="688"/>
                                        </p:tgtEl>
                                      </p:cBhvr>
                                    </p:animEffect>
                                  </p:childTnLst>
                                </p:cTn>
                              </p:par>
                              <p:par>
                                <p:cTn fill="hold" nodeType="withEffect" presetClass="exit" presetID="10" presetSubtype="0">
                                  <p:stCondLst>
                                    <p:cond delay="0"/>
                                  </p:stCondLst>
                                  <p:childTnLst>
                                    <p:animEffect filter="fade" transition="out">
                                      <p:cBhvr>
                                        <p:cTn dur="200"/>
                                        <p:tgtEl>
                                          <p:spTgt spid="689"/>
                                        </p:tgtEl>
                                      </p:cBhvr>
                                    </p:animEffect>
                                    <p:set>
                                      <p:cBhvr>
                                        <p:cTn dur="1" fill="hold">
                                          <p:stCondLst>
                                            <p:cond delay="200"/>
                                          </p:stCondLst>
                                        </p:cTn>
                                        <p:tgtEl>
                                          <p:spTgt spid="689"/>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690"/>
                                        </p:tgtEl>
                                        <p:attrNameLst>
                                          <p:attrName>style.visibility</p:attrName>
                                        </p:attrNameLst>
                                      </p:cBhvr>
                                      <p:to>
                                        <p:strVal val="visible"/>
                                      </p:to>
                                    </p:set>
                                    <p:animEffect filter="fade" transition="in">
                                      <p:cBhvr>
                                        <p:cTn dur="1000"/>
                                        <p:tgtEl>
                                          <p:spTgt spid="690"/>
                                        </p:tgtEl>
                                      </p:cBhvr>
                                    </p:animEffect>
                                  </p:childTnLst>
                                </p:cTn>
                              </p:par>
                              <p:par>
                                <p:cTn fill="hold" nodeType="withEffect" presetClass="entr" presetID="10" presetSubtype="0">
                                  <p:stCondLst>
                                    <p:cond delay="0"/>
                                  </p:stCondLst>
                                  <p:childTnLst>
                                    <p:set>
                                      <p:cBhvr>
                                        <p:cTn dur="1" fill="hold">
                                          <p:stCondLst>
                                            <p:cond delay="0"/>
                                          </p:stCondLst>
                                        </p:cTn>
                                        <p:tgtEl>
                                          <p:spTgt spid="691"/>
                                        </p:tgtEl>
                                        <p:attrNameLst>
                                          <p:attrName>style.visibility</p:attrName>
                                        </p:attrNameLst>
                                      </p:cBhvr>
                                      <p:to>
                                        <p:strVal val="visible"/>
                                      </p:to>
                                    </p:set>
                                    <p:animEffect filter="fade" transition="in">
                                      <p:cBhvr>
                                        <p:cTn dur="1000"/>
                                        <p:tgtEl>
                                          <p:spTgt spid="69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5" name="Shape 695"/>
        <p:cNvGrpSpPr/>
        <p:nvPr/>
      </p:nvGrpSpPr>
      <p:grpSpPr>
        <a:xfrm>
          <a:off x="0" y="0"/>
          <a:ext cx="0" cy="0"/>
          <a:chOff x="0" y="0"/>
          <a:chExt cx="0" cy="0"/>
        </a:xfrm>
      </p:grpSpPr>
      <p:sp>
        <p:nvSpPr>
          <p:cNvPr id="696" name="Google Shape;696;p53"/>
          <p:cNvSpPr txBox="1"/>
          <p:nvPr>
            <p:ph type="ctrTitle"/>
          </p:nvPr>
        </p:nvSpPr>
        <p:spPr>
          <a:xfrm>
            <a:off x="491625" y="644550"/>
            <a:ext cx="8503500" cy="606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File Upload Defense \ </a:t>
            </a:r>
            <a:r>
              <a:rPr b="1" lang="es" sz="1800">
                <a:latin typeface="Droid Sans Mono"/>
                <a:ea typeface="Droid Sans Mono"/>
                <a:cs typeface="Droid Sans Mono"/>
                <a:sym typeface="Droid Sans Mono"/>
              </a:rPr>
              <a:t>back to validateUploadInput()</a:t>
            </a:r>
            <a:endParaRPr>
              <a:solidFill>
                <a:srgbClr val="FFFFFF"/>
              </a:solidFill>
            </a:endParaRPr>
          </a:p>
        </p:txBody>
      </p:sp>
      <p:sp>
        <p:nvSpPr>
          <p:cNvPr id="697" name="Google Shape;697;p53"/>
          <p:cNvSpPr txBox="1"/>
          <p:nvPr/>
        </p:nvSpPr>
        <p:spPr>
          <a:xfrm>
            <a:off x="554425" y="1314525"/>
            <a:ext cx="7713300" cy="64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F3F3F3"/>
              </a:solidFill>
              <a:latin typeface="Roboto Light"/>
              <a:ea typeface="Roboto Light"/>
              <a:cs typeface="Roboto Light"/>
              <a:sym typeface="Roboto Light"/>
            </a:endParaRPr>
          </a:p>
        </p:txBody>
      </p:sp>
      <p:pic>
        <p:nvPicPr>
          <p:cNvPr id="698" name="Google Shape;698;p53"/>
          <p:cNvPicPr preferRelativeResize="0"/>
          <p:nvPr/>
        </p:nvPicPr>
        <p:blipFill>
          <a:blip r:embed="rId3">
            <a:alphaModFix/>
          </a:blip>
          <a:stretch>
            <a:fillRect/>
          </a:stretch>
        </p:blipFill>
        <p:spPr>
          <a:xfrm>
            <a:off x="591775" y="1630550"/>
            <a:ext cx="6121899" cy="2958174"/>
          </a:xfrm>
          <a:prstGeom prst="rect">
            <a:avLst/>
          </a:prstGeom>
          <a:noFill/>
          <a:ln>
            <a:noFill/>
          </a:ln>
        </p:spPr>
      </p:pic>
      <p:sp>
        <p:nvSpPr>
          <p:cNvPr id="699" name="Google Shape;699;p53"/>
          <p:cNvSpPr/>
          <p:nvPr/>
        </p:nvSpPr>
        <p:spPr>
          <a:xfrm>
            <a:off x="888675" y="2614600"/>
            <a:ext cx="925800" cy="212100"/>
          </a:xfrm>
          <a:prstGeom prst="roundRect">
            <a:avLst>
              <a:gd fmla="val 16667" name="adj"/>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cxnSp>
        <p:nvCxnSpPr>
          <p:cNvPr id="700" name="Google Shape;700;p53"/>
          <p:cNvCxnSpPr/>
          <p:nvPr/>
        </p:nvCxnSpPr>
        <p:spPr>
          <a:xfrm flipH="1">
            <a:off x="1840475" y="2280225"/>
            <a:ext cx="360000" cy="244200"/>
          </a:xfrm>
          <a:prstGeom prst="straightConnector1">
            <a:avLst/>
          </a:prstGeom>
          <a:noFill/>
          <a:ln cap="flat" cmpd="sng" w="28575">
            <a:solidFill>
              <a:srgbClr val="FF0000"/>
            </a:solidFill>
            <a:prstDash val="solid"/>
            <a:round/>
            <a:headEnd len="med" w="med" type="none"/>
            <a:tailEnd len="med" w="med" type="triangle"/>
          </a:ln>
        </p:spPr>
      </p:cxnSp>
      <p:sp>
        <p:nvSpPr>
          <p:cNvPr id="701" name="Google Shape;701;p53"/>
          <p:cNvSpPr txBox="1"/>
          <p:nvPr/>
        </p:nvSpPr>
        <p:spPr>
          <a:xfrm>
            <a:off x="2238500" y="1701450"/>
            <a:ext cx="2714100" cy="768900"/>
          </a:xfrm>
          <a:prstGeom prst="rect">
            <a:avLst/>
          </a:prstGeom>
          <a:solidFill>
            <a:srgbClr val="980000"/>
          </a:solid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s">
                <a:solidFill>
                  <a:schemeClr val="lt1"/>
                </a:solidFill>
                <a:latin typeface="Roboto Light"/>
                <a:ea typeface="Roboto Light"/>
                <a:cs typeface="Roboto Light"/>
                <a:sym typeface="Roboto Light"/>
              </a:rPr>
              <a:t>If </a:t>
            </a:r>
            <a:r>
              <a:rPr lang="es">
                <a:solidFill>
                  <a:schemeClr val="lt1"/>
                </a:solidFill>
                <a:latin typeface="Droid Sans Mono"/>
                <a:ea typeface="Droid Sans Mono"/>
                <a:cs typeface="Droid Sans Mono"/>
                <a:sym typeface="Droid Sans Mono"/>
              </a:rPr>
              <a:t>validate_image_file() </a:t>
            </a:r>
            <a:r>
              <a:rPr lang="es">
                <a:solidFill>
                  <a:schemeClr val="lt1"/>
                </a:solidFill>
                <a:latin typeface="Roboto Light"/>
                <a:ea typeface="Roboto Light"/>
                <a:cs typeface="Roboto Light"/>
                <a:sym typeface="Roboto Light"/>
              </a:rPr>
              <a:t>passed all checks, there’s no error message.</a:t>
            </a:r>
            <a:endParaRPr>
              <a:latin typeface="Roboto Light"/>
              <a:ea typeface="Roboto Light"/>
              <a:cs typeface="Roboto Light"/>
              <a:sym typeface="Roboto Light"/>
            </a:endParaRPr>
          </a:p>
        </p:txBody>
      </p:sp>
      <p:sp>
        <p:nvSpPr>
          <p:cNvPr id="702" name="Google Shape;702;p53"/>
          <p:cNvSpPr/>
          <p:nvPr/>
        </p:nvSpPr>
        <p:spPr>
          <a:xfrm>
            <a:off x="859750" y="2937325"/>
            <a:ext cx="2534100" cy="606600"/>
          </a:xfrm>
          <a:prstGeom prst="roundRect">
            <a:avLst>
              <a:gd fmla="val 16667" name="adj"/>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703" name="Google Shape;703;p53"/>
          <p:cNvSpPr txBox="1"/>
          <p:nvPr/>
        </p:nvSpPr>
        <p:spPr>
          <a:xfrm>
            <a:off x="4094025" y="2856175"/>
            <a:ext cx="2714100" cy="1024200"/>
          </a:xfrm>
          <a:prstGeom prst="rect">
            <a:avLst/>
          </a:prstGeom>
          <a:solidFill>
            <a:srgbClr val="980000"/>
          </a:solid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s">
                <a:solidFill>
                  <a:schemeClr val="lt1"/>
                </a:solidFill>
                <a:latin typeface="Roboto Light"/>
                <a:ea typeface="Roboto Light"/>
                <a:cs typeface="Roboto Light"/>
                <a:sym typeface="Roboto Light"/>
              </a:rPr>
              <a:t>If an error message was returned, output it to the user.</a:t>
            </a:r>
            <a:endParaRPr>
              <a:solidFill>
                <a:schemeClr val="lt1"/>
              </a:solidFill>
              <a:latin typeface="Roboto Light"/>
              <a:ea typeface="Roboto Light"/>
              <a:cs typeface="Roboto Light"/>
              <a:sym typeface="Roboto Light"/>
            </a:endParaRPr>
          </a:p>
          <a:p>
            <a:pPr indent="0" lvl="0" marL="0" rtl="0" algn="l">
              <a:lnSpc>
                <a:spcPct val="100000"/>
              </a:lnSpc>
              <a:spcBef>
                <a:spcPts val="0"/>
              </a:spcBef>
              <a:spcAft>
                <a:spcPts val="0"/>
              </a:spcAft>
              <a:buNone/>
            </a:pPr>
            <a:r>
              <a:rPr lang="es">
                <a:solidFill>
                  <a:schemeClr val="lt1"/>
                </a:solidFill>
                <a:latin typeface="Roboto Light"/>
                <a:ea typeface="Roboto Light"/>
                <a:cs typeface="Roboto Light"/>
                <a:sym typeface="Roboto Light"/>
              </a:rPr>
              <a:t>Return false and fail the validation.</a:t>
            </a:r>
            <a:endParaRPr>
              <a:solidFill>
                <a:schemeClr val="lt1"/>
              </a:solidFill>
              <a:latin typeface="Roboto Light"/>
              <a:ea typeface="Roboto Light"/>
              <a:cs typeface="Roboto Light"/>
              <a:sym typeface="Roboto Light"/>
            </a:endParaRPr>
          </a:p>
          <a:p>
            <a:pPr indent="0" lvl="0" marL="0" rtl="0" algn="l">
              <a:lnSpc>
                <a:spcPct val="100000"/>
              </a:lnSpc>
              <a:spcBef>
                <a:spcPts val="0"/>
              </a:spcBef>
              <a:spcAft>
                <a:spcPts val="0"/>
              </a:spcAft>
              <a:buNone/>
            </a:pPr>
            <a:r>
              <a:t/>
            </a:r>
            <a:endParaRPr>
              <a:solidFill>
                <a:schemeClr val="lt1"/>
              </a:solidFill>
              <a:latin typeface="Roboto Light"/>
              <a:ea typeface="Roboto Light"/>
              <a:cs typeface="Roboto Light"/>
              <a:sym typeface="Roboto Light"/>
            </a:endParaRPr>
          </a:p>
          <a:p>
            <a:pPr indent="0" lvl="0" marL="0" rtl="0" algn="l">
              <a:lnSpc>
                <a:spcPct val="100000"/>
              </a:lnSpc>
              <a:spcBef>
                <a:spcPts val="0"/>
              </a:spcBef>
              <a:spcAft>
                <a:spcPts val="0"/>
              </a:spcAft>
              <a:buNone/>
            </a:pPr>
            <a:r>
              <a:t/>
            </a:r>
            <a:endParaRPr>
              <a:latin typeface="Roboto Light"/>
              <a:ea typeface="Roboto Light"/>
              <a:cs typeface="Roboto Light"/>
              <a:sym typeface="Roboto Light"/>
            </a:endParaRPr>
          </a:p>
        </p:txBody>
      </p:sp>
      <p:cxnSp>
        <p:nvCxnSpPr>
          <p:cNvPr id="704" name="Google Shape;704;p53"/>
          <p:cNvCxnSpPr/>
          <p:nvPr/>
        </p:nvCxnSpPr>
        <p:spPr>
          <a:xfrm rot="10800000">
            <a:off x="3564025" y="3231750"/>
            <a:ext cx="375000" cy="0"/>
          </a:xfrm>
          <a:prstGeom prst="straightConnector1">
            <a:avLst/>
          </a:prstGeom>
          <a:noFill/>
          <a:ln cap="flat" cmpd="sng" w="28575">
            <a:solidFill>
              <a:srgbClr val="FF0000"/>
            </a:solidFill>
            <a:prstDash val="solid"/>
            <a:round/>
            <a:headEnd len="med" w="med" type="none"/>
            <a:tailEnd len="med" w="med" type="triangle"/>
          </a:ln>
        </p:spPr>
      </p:cxnSp>
      <p:sp>
        <p:nvSpPr>
          <p:cNvPr id="705" name="Google Shape;705;p53"/>
          <p:cNvSpPr/>
          <p:nvPr/>
        </p:nvSpPr>
        <p:spPr>
          <a:xfrm>
            <a:off x="859750" y="3621125"/>
            <a:ext cx="3031500" cy="606600"/>
          </a:xfrm>
          <a:prstGeom prst="roundRect">
            <a:avLst>
              <a:gd fmla="val 16667" name="adj"/>
            </a:avLst>
          </a:prstGeom>
          <a:noFill/>
          <a:ln cap="flat" cmpd="sng" w="38100">
            <a:solidFill>
              <a:srgbClr val="D9D9D9"/>
            </a:solidFill>
            <a:prstDash val="dot"/>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cxnSp>
        <p:nvCxnSpPr>
          <p:cNvPr id="706" name="Google Shape;706;p53"/>
          <p:cNvCxnSpPr/>
          <p:nvPr/>
        </p:nvCxnSpPr>
        <p:spPr>
          <a:xfrm rot="10800000">
            <a:off x="3988850" y="4167600"/>
            <a:ext cx="440700" cy="223800"/>
          </a:xfrm>
          <a:prstGeom prst="straightConnector1">
            <a:avLst/>
          </a:prstGeom>
          <a:noFill/>
          <a:ln cap="flat" cmpd="sng" w="28575">
            <a:solidFill>
              <a:srgbClr val="D9D9D9"/>
            </a:solidFill>
            <a:prstDash val="dot"/>
            <a:round/>
            <a:headEnd len="med" w="med" type="none"/>
            <a:tailEnd len="med" w="med" type="triangle"/>
          </a:ln>
        </p:spPr>
      </p:cxnSp>
      <p:sp>
        <p:nvSpPr>
          <p:cNvPr id="707" name="Google Shape;707;p53"/>
          <p:cNvSpPr txBox="1"/>
          <p:nvPr/>
        </p:nvSpPr>
        <p:spPr>
          <a:xfrm>
            <a:off x="4457625" y="4078150"/>
            <a:ext cx="2714100" cy="979500"/>
          </a:xfrm>
          <a:prstGeom prst="rect">
            <a:avLst/>
          </a:prstGeom>
          <a:solidFill>
            <a:srgbClr val="666666"/>
          </a:solid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s">
                <a:solidFill>
                  <a:schemeClr val="lt1"/>
                </a:solidFill>
                <a:latin typeface="Roboto Light"/>
                <a:ea typeface="Roboto Light"/>
                <a:cs typeface="Roboto Light"/>
                <a:sym typeface="Roboto Light"/>
              </a:rPr>
              <a:t>Unrelated to file validation. Validates text fields in upload artwork form.</a:t>
            </a:r>
            <a:endParaRPr>
              <a:latin typeface="Roboto Light"/>
              <a:ea typeface="Roboto Light"/>
              <a:cs typeface="Roboto Light"/>
              <a:sym typeface="Roboto Ligh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99"/>
                                        </p:tgtEl>
                                        <p:attrNameLst>
                                          <p:attrName>style.visibility</p:attrName>
                                        </p:attrNameLst>
                                      </p:cBhvr>
                                      <p:to>
                                        <p:strVal val="visible"/>
                                      </p:to>
                                    </p:set>
                                    <p:animEffect filter="fade" transition="in">
                                      <p:cBhvr>
                                        <p:cTn dur="1000"/>
                                        <p:tgtEl>
                                          <p:spTgt spid="699"/>
                                        </p:tgtEl>
                                      </p:cBhvr>
                                    </p:animEffect>
                                  </p:childTnLst>
                                </p:cTn>
                              </p:par>
                              <p:par>
                                <p:cTn fill="hold" nodeType="withEffect" presetClass="entr" presetID="10" presetSubtype="0">
                                  <p:stCondLst>
                                    <p:cond delay="0"/>
                                  </p:stCondLst>
                                  <p:childTnLst>
                                    <p:set>
                                      <p:cBhvr>
                                        <p:cTn dur="1" fill="hold">
                                          <p:stCondLst>
                                            <p:cond delay="0"/>
                                          </p:stCondLst>
                                        </p:cTn>
                                        <p:tgtEl>
                                          <p:spTgt spid="700"/>
                                        </p:tgtEl>
                                        <p:attrNameLst>
                                          <p:attrName>style.visibility</p:attrName>
                                        </p:attrNameLst>
                                      </p:cBhvr>
                                      <p:to>
                                        <p:strVal val="visible"/>
                                      </p:to>
                                    </p:set>
                                    <p:animEffect filter="fade" transition="in">
                                      <p:cBhvr>
                                        <p:cTn dur="1000"/>
                                        <p:tgtEl>
                                          <p:spTgt spid="700"/>
                                        </p:tgtEl>
                                      </p:cBhvr>
                                    </p:animEffect>
                                  </p:childTnLst>
                                </p:cTn>
                              </p:par>
                              <p:par>
                                <p:cTn fill="hold" nodeType="withEffect" presetClass="entr" presetID="10" presetSubtype="0">
                                  <p:stCondLst>
                                    <p:cond delay="0"/>
                                  </p:stCondLst>
                                  <p:childTnLst>
                                    <p:set>
                                      <p:cBhvr>
                                        <p:cTn dur="1" fill="hold">
                                          <p:stCondLst>
                                            <p:cond delay="0"/>
                                          </p:stCondLst>
                                        </p:cTn>
                                        <p:tgtEl>
                                          <p:spTgt spid="701"/>
                                        </p:tgtEl>
                                        <p:attrNameLst>
                                          <p:attrName>style.visibility</p:attrName>
                                        </p:attrNameLst>
                                      </p:cBhvr>
                                      <p:to>
                                        <p:strVal val="visible"/>
                                      </p:to>
                                    </p:set>
                                    <p:animEffect filter="fade" transition="in">
                                      <p:cBhvr>
                                        <p:cTn dur="1000"/>
                                        <p:tgtEl>
                                          <p:spTgt spid="70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02"/>
                                        </p:tgtEl>
                                        <p:attrNameLst>
                                          <p:attrName>style.visibility</p:attrName>
                                        </p:attrNameLst>
                                      </p:cBhvr>
                                      <p:to>
                                        <p:strVal val="visible"/>
                                      </p:to>
                                    </p:set>
                                    <p:animEffect filter="fade" transition="in">
                                      <p:cBhvr>
                                        <p:cTn dur="1000"/>
                                        <p:tgtEl>
                                          <p:spTgt spid="702"/>
                                        </p:tgtEl>
                                      </p:cBhvr>
                                    </p:animEffect>
                                  </p:childTnLst>
                                </p:cTn>
                              </p:par>
                              <p:par>
                                <p:cTn fill="hold" nodeType="withEffect" presetClass="entr" presetID="10" presetSubtype="0">
                                  <p:stCondLst>
                                    <p:cond delay="0"/>
                                  </p:stCondLst>
                                  <p:childTnLst>
                                    <p:set>
                                      <p:cBhvr>
                                        <p:cTn dur="1" fill="hold">
                                          <p:stCondLst>
                                            <p:cond delay="0"/>
                                          </p:stCondLst>
                                        </p:cTn>
                                        <p:tgtEl>
                                          <p:spTgt spid="703"/>
                                        </p:tgtEl>
                                        <p:attrNameLst>
                                          <p:attrName>style.visibility</p:attrName>
                                        </p:attrNameLst>
                                      </p:cBhvr>
                                      <p:to>
                                        <p:strVal val="visible"/>
                                      </p:to>
                                    </p:set>
                                    <p:animEffect filter="fade" transition="in">
                                      <p:cBhvr>
                                        <p:cTn dur="1000"/>
                                        <p:tgtEl>
                                          <p:spTgt spid="703"/>
                                        </p:tgtEl>
                                      </p:cBhvr>
                                    </p:animEffect>
                                  </p:childTnLst>
                                </p:cTn>
                              </p:par>
                              <p:par>
                                <p:cTn fill="hold" nodeType="withEffect" presetClass="entr" presetID="10" presetSubtype="0">
                                  <p:stCondLst>
                                    <p:cond delay="0"/>
                                  </p:stCondLst>
                                  <p:childTnLst>
                                    <p:set>
                                      <p:cBhvr>
                                        <p:cTn dur="1" fill="hold">
                                          <p:stCondLst>
                                            <p:cond delay="0"/>
                                          </p:stCondLst>
                                        </p:cTn>
                                        <p:tgtEl>
                                          <p:spTgt spid="704"/>
                                        </p:tgtEl>
                                        <p:attrNameLst>
                                          <p:attrName>style.visibility</p:attrName>
                                        </p:attrNameLst>
                                      </p:cBhvr>
                                      <p:to>
                                        <p:strVal val="visible"/>
                                      </p:to>
                                    </p:set>
                                    <p:animEffect filter="fade" transition="in">
                                      <p:cBhvr>
                                        <p:cTn dur="1000"/>
                                        <p:tgtEl>
                                          <p:spTgt spid="70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05"/>
                                        </p:tgtEl>
                                        <p:attrNameLst>
                                          <p:attrName>style.visibility</p:attrName>
                                        </p:attrNameLst>
                                      </p:cBhvr>
                                      <p:to>
                                        <p:strVal val="visible"/>
                                      </p:to>
                                    </p:set>
                                    <p:animEffect filter="fade" transition="in">
                                      <p:cBhvr>
                                        <p:cTn dur="1000"/>
                                        <p:tgtEl>
                                          <p:spTgt spid="705"/>
                                        </p:tgtEl>
                                      </p:cBhvr>
                                    </p:animEffect>
                                  </p:childTnLst>
                                </p:cTn>
                              </p:par>
                              <p:par>
                                <p:cTn fill="hold" nodeType="withEffect" presetClass="entr" presetID="10" presetSubtype="0">
                                  <p:stCondLst>
                                    <p:cond delay="0"/>
                                  </p:stCondLst>
                                  <p:childTnLst>
                                    <p:set>
                                      <p:cBhvr>
                                        <p:cTn dur="1" fill="hold">
                                          <p:stCondLst>
                                            <p:cond delay="0"/>
                                          </p:stCondLst>
                                        </p:cTn>
                                        <p:tgtEl>
                                          <p:spTgt spid="706"/>
                                        </p:tgtEl>
                                        <p:attrNameLst>
                                          <p:attrName>style.visibility</p:attrName>
                                        </p:attrNameLst>
                                      </p:cBhvr>
                                      <p:to>
                                        <p:strVal val="visible"/>
                                      </p:to>
                                    </p:set>
                                    <p:animEffect filter="fade" transition="in">
                                      <p:cBhvr>
                                        <p:cTn dur="1000"/>
                                        <p:tgtEl>
                                          <p:spTgt spid="706"/>
                                        </p:tgtEl>
                                      </p:cBhvr>
                                    </p:animEffect>
                                  </p:childTnLst>
                                </p:cTn>
                              </p:par>
                              <p:par>
                                <p:cTn fill="hold" nodeType="withEffect" presetClass="entr" presetID="10" presetSubtype="0">
                                  <p:stCondLst>
                                    <p:cond delay="0"/>
                                  </p:stCondLst>
                                  <p:childTnLst>
                                    <p:set>
                                      <p:cBhvr>
                                        <p:cTn dur="1" fill="hold">
                                          <p:stCondLst>
                                            <p:cond delay="0"/>
                                          </p:stCondLst>
                                        </p:cTn>
                                        <p:tgtEl>
                                          <p:spTgt spid="707"/>
                                        </p:tgtEl>
                                        <p:attrNameLst>
                                          <p:attrName>style.visibility</p:attrName>
                                        </p:attrNameLst>
                                      </p:cBhvr>
                                      <p:to>
                                        <p:strVal val="visible"/>
                                      </p:to>
                                    </p:set>
                                    <p:animEffect filter="fade" transition="in">
                                      <p:cBhvr>
                                        <p:cTn dur="1000"/>
                                        <p:tgtEl>
                                          <p:spTgt spid="70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1" name="Shape 711"/>
        <p:cNvGrpSpPr/>
        <p:nvPr/>
      </p:nvGrpSpPr>
      <p:grpSpPr>
        <a:xfrm>
          <a:off x="0" y="0"/>
          <a:ext cx="0" cy="0"/>
          <a:chOff x="0" y="0"/>
          <a:chExt cx="0" cy="0"/>
        </a:xfrm>
      </p:grpSpPr>
      <p:sp>
        <p:nvSpPr>
          <p:cNvPr id="712" name="Google Shape;712;p54"/>
          <p:cNvSpPr txBox="1"/>
          <p:nvPr>
            <p:ph type="ctrTitle"/>
          </p:nvPr>
        </p:nvSpPr>
        <p:spPr>
          <a:xfrm>
            <a:off x="491625" y="644550"/>
            <a:ext cx="8013300" cy="606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File Upload Defense \ </a:t>
            </a:r>
            <a:r>
              <a:rPr b="1" lang="es" sz="1800">
                <a:latin typeface="Droid Sans Mono"/>
                <a:ea typeface="Droid Sans Mono"/>
                <a:cs typeface="Droid Sans Mono"/>
                <a:sym typeface="Droid Sans Mono"/>
              </a:rPr>
              <a:t>back to getInstance</a:t>
            </a:r>
            <a:endParaRPr b="1" sz="1800">
              <a:latin typeface="Droid Sans Mono"/>
              <a:ea typeface="Droid Sans Mono"/>
              <a:cs typeface="Droid Sans Mono"/>
              <a:sym typeface="Droid Sans Mono"/>
            </a:endParaRPr>
          </a:p>
        </p:txBody>
      </p:sp>
      <p:sp>
        <p:nvSpPr>
          <p:cNvPr id="713" name="Google Shape;713;p54"/>
          <p:cNvSpPr txBox="1"/>
          <p:nvPr/>
        </p:nvSpPr>
        <p:spPr>
          <a:xfrm>
            <a:off x="554425" y="1314525"/>
            <a:ext cx="7713300" cy="346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F3F3F3"/>
              </a:solidFill>
              <a:latin typeface="Roboto Light"/>
              <a:ea typeface="Roboto Light"/>
              <a:cs typeface="Roboto Light"/>
              <a:sym typeface="Roboto Light"/>
            </a:endParaRPr>
          </a:p>
        </p:txBody>
      </p:sp>
      <p:pic>
        <p:nvPicPr>
          <p:cNvPr id="714" name="Google Shape;714;p54"/>
          <p:cNvPicPr preferRelativeResize="0"/>
          <p:nvPr/>
        </p:nvPicPr>
        <p:blipFill>
          <a:blip r:embed="rId3">
            <a:alphaModFix/>
          </a:blip>
          <a:stretch>
            <a:fillRect/>
          </a:stretch>
        </p:blipFill>
        <p:spPr>
          <a:xfrm>
            <a:off x="853000" y="1893267"/>
            <a:ext cx="7290549" cy="3049583"/>
          </a:xfrm>
          <a:prstGeom prst="rect">
            <a:avLst/>
          </a:prstGeom>
          <a:noFill/>
          <a:ln>
            <a:noFill/>
          </a:ln>
        </p:spPr>
      </p:pic>
      <p:sp>
        <p:nvSpPr>
          <p:cNvPr id="715" name="Google Shape;715;p54"/>
          <p:cNvSpPr/>
          <p:nvPr/>
        </p:nvSpPr>
        <p:spPr>
          <a:xfrm>
            <a:off x="1181251" y="2220725"/>
            <a:ext cx="3561600" cy="300600"/>
          </a:xfrm>
          <a:prstGeom prst="roundRect">
            <a:avLst>
              <a:gd fmla="val 16667" name="adj"/>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54"/>
          <p:cNvSpPr txBox="1"/>
          <p:nvPr/>
        </p:nvSpPr>
        <p:spPr>
          <a:xfrm>
            <a:off x="898025" y="1261575"/>
            <a:ext cx="7110000" cy="54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solidFill>
                  <a:srgbClr val="FFFFFF"/>
                </a:solidFill>
                <a:latin typeface="Roboto Light"/>
                <a:ea typeface="Roboto Light"/>
                <a:cs typeface="Roboto Light"/>
                <a:sym typeface="Roboto Light"/>
              </a:rPr>
              <a:t>So we passed the test. We call processAndUploadFile() to actually upload it.</a:t>
            </a:r>
            <a:endParaRPr>
              <a:solidFill>
                <a:srgbClr val="FFFFFF"/>
              </a:solidFill>
              <a:latin typeface="Roboto Light"/>
              <a:ea typeface="Roboto Light"/>
              <a:cs typeface="Roboto Light"/>
              <a:sym typeface="Roboto Light"/>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0" name="Shape 720"/>
        <p:cNvGrpSpPr/>
        <p:nvPr/>
      </p:nvGrpSpPr>
      <p:grpSpPr>
        <a:xfrm>
          <a:off x="0" y="0"/>
          <a:ext cx="0" cy="0"/>
          <a:chOff x="0" y="0"/>
          <a:chExt cx="0" cy="0"/>
        </a:xfrm>
      </p:grpSpPr>
      <p:pic>
        <p:nvPicPr>
          <p:cNvPr id="721" name="Google Shape;721;p55"/>
          <p:cNvPicPr preferRelativeResize="0"/>
          <p:nvPr/>
        </p:nvPicPr>
        <p:blipFill>
          <a:blip r:embed="rId3">
            <a:alphaModFix/>
          </a:blip>
          <a:stretch>
            <a:fillRect/>
          </a:stretch>
        </p:blipFill>
        <p:spPr>
          <a:xfrm>
            <a:off x="572975" y="1251150"/>
            <a:ext cx="5860847" cy="3821376"/>
          </a:xfrm>
          <a:prstGeom prst="rect">
            <a:avLst/>
          </a:prstGeom>
          <a:noFill/>
          <a:ln>
            <a:noFill/>
          </a:ln>
        </p:spPr>
      </p:pic>
      <p:sp>
        <p:nvSpPr>
          <p:cNvPr id="722" name="Google Shape;722;p55"/>
          <p:cNvSpPr txBox="1"/>
          <p:nvPr>
            <p:ph type="ctrTitle"/>
          </p:nvPr>
        </p:nvSpPr>
        <p:spPr>
          <a:xfrm>
            <a:off x="491625" y="644550"/>
            <a:ext cx="8447700" cy="606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File Upload Defense \ </a:t>
            </a:r>
            <a:r>
              <a:rPr b="1" lang="es" sz="1800">
                <a:latin typeface="Droid Sans Mono"/>
                <a:ea typeface="Droid Sans Mono"/>
                <a:cs typeface="Droid Sans Mono"/>
                <a:sym typeface="Droid Sans Mono"/>
              </a:rPr>
              <a:t>processAndUploadFile()</a:t>
            </a:r>
            <a:endParaRPr b="1" sz="1800">
              <a:latin typeface="Droid Sans Mono"/>
              <a:ea typeface="Droid Sans Mono"/>
              <a:cs typeface="Droid Sans Mono"/>
              <a:sym typeface="Droid Sans Mono"/>
            </a:endParaRPr>
          </a:p>
        </p:txBody>
      </p:sp>
      <p:sp>
        <p:nvSpPr>
          <p:cNvPr id="723" name="Google Shape;723;p55"/>
          <p:cNvSpPr/>
          <p:nvPr/>
        </p:nvSpPr>
        <p:spPr>
          <a:xfrm>
            <a:off x="727350" y="1893725"/>
            <a:ext cx="4858800" cy="819000"/>
          </a:xfrm>
          <a:prstGeom prst="roundRect">
            <a:avLst>
              <a:gd fmla="val 16667" name="adj"/>
            </a:avLst>
          </a:prstGeom>
          <a:noFill/>
          <a:ln cap="flat" cmpd="sng" w="38100">
            <a:solidFill>
              <a:srgbClr val="DD7E6B"/>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55"/>
          <p:cNvSpPr/>
          <p:nvPr/>
        </p:nvSpPr>
        <p:spPr>
          <a:xfrm>
            <a:off x="779325" y="1942900"/>
            <a:ext cx="4052100" cy="408900"/>
          </a:xfrm>
          <a:prstGeom prst="roundRect">
            <a:avLst>
              <a:gd fmla="val 16667" name="adj"/>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55"/>
          <p:cNvSpPr txBox="1"/>
          <p:nvPr/>
        </p:nvSpPr>
        <p:spPr>
          <a:xfrm>
            <a:off x="5740150" y="1186225"/>
            <a:ext cx="3042600" cy="1090500"/>
          </a:xfrm>
          <a:prstGeom prst="rect">
            <a:avLst/>
          </a:prstGeom>
          <a:solidFill>
            <a:srgbClr val="980000"/>
          </a:solidFill>
          <a:ln>
            <a:noFill/>
          </a:ln>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Clr>
                <a:schemeClr val="lt1"/>
              </a:buClr>
              <a:buSzPts val="1400"/>
              <a:buFont typeface="Roboto Light"/>
              <a:buChar char="●"/>
            </a:pPr>
            <a:r>
              <a:rPr lang="es">
                <a:solidFill>
                  <a:schemeClr val="lt1"/>
                </a:solidFill>
                <a:latin typeface="Roboto Light"/>
                <a:ea typeface="Roboto Light"/>
                <a:cs typeface="Roboto Light"/>
                <a:sym typeface="Roboto Light"/>
              </a:rPr>
              <a:t>Construct a </a:t>
            </a:r>
            <a:r>
              <a:rPr b="1" lang="es">
                <a:solidFill>
                  <a:schemeClr val="lt1"/>
                </a:solidFill>
                <a:latin typeface="Roboto"/>
                <a:ea typeface="Roboto"/>
                <a:cs typeface="Roboto"/>
                <a:sym typeface="Roboto"/>
              </a:rPr>
              <a:t>new </a:t>
            </a:r>
            <a:r>
              <a:rPr b="1" lang="es">
                <a:solidFill>
                  <a:schemeClr val="lt1"/>
                </a:solidFill>
                <a:latin typeface="Roboto"/>
                <a:ea typeface="Roboto"/>
                <a:cs typeface="Roboto"/>
                <a:sym typeface="Roboto"/>
              </a:rPr>
              <a:t>filename using the product name</a:t>
            </a:r>
            <a:r>
              <a:rPr lang="es">
                <a:solidFill>
                  <a:schemeClr val="lt1"/>
                </a:solidFill>
                <a:latin typeface="Roboto Light"/>
                <a:ea typeface="Roboto Light"/>
                <a:cs typeface="Roboto Light"/>
                <a:sym typeface="Roboto Light"/>
              </a:rPr>
              <a:t>. </a:t>
            </a:r>
            <a:endParaRPr>
              <a:solidFill>
                <a:schemeClr val="lt1"/>
              </a:solidFill>
              <a:latin typeface="Roboto Light"/>
              <a:ea typeface="Roboto Light"/>
              <a:cs typeface="Roboto Light"/>
              <a:sym typeface="Roboto Light"/>
            </a:endParaRPr>
          </a:p>
          <a:p>
            <a:pPr indent="-317500" lvl="0" marL="457200" rtl="0" algn="l">
              <a:lnSpc>
                <a:spcPct val="100000"/>
              </a:lnSpc>
              <a:spcBef>
                <a:spcPts val="500"/>
              </a:spcBef>
              <a:spcAft>
                <a:spcPts val="500"/>
              </a:spcAft>
              <a:buClr>
                <a:schemeClr val="lt1"/>
              </a:buClr>
              <a:buSzPts val="1400"/>
              <a:buFont typeface="Roboto Light"/>
              <a:buChar char="●"/>
            </a:pPr>
            <a:r>
              <a:rPr lang="es">
                <a:solidFill>
                  <a:schemeClr val="lt1"/>
                </a:solidFill>
                <a:latin typeface="Roboto Light"/>
                <a:ea typeface="Roboto Light"/>
                <a:cs typeface="Roboto Light"/>
                <a:sym typeface="Roboto Light"/>
              </a:rPr>
              <a:t>Only use </a:t>
            </a:r>
            <a:r>
              <a:rPr lang="es" u="sng">
                <a:solidFill>
                  <a:schemeClr val="lt1"/>
                </a:solidFill>
                <a:latin typeface="Roboto Light"/>
                <a:ea typeface="Roboto Light"/>
                <a:cs typeface="Roboto Light"/>
                <a:sym typeface="Roboto Light"/>
              </a:rPr>
              <a:t>alphanumeric characters</a:t>
            </a:r>
            <a:r>
              <a:rPr lang="es">
                <a:solidFill>
                  <a:schemeClr val="lt1"/>
                </a:solidFill>
                <a:latin typeface="Roboto Light"/>
                <a:ea typeface="Roboto Light"/>
                <a:cs typeface="Roboto Light"/>
                <a:sym typeface="Roboto Light"/>
              </a:rPr>
              <a:t> the user entered</a:t>
            </a:r>
            <a:r>
              <a:rPr lang="es">
                <a:solidFill>
                  <a:schemeClr val="lt1"/>
                </a:solidFill>
                <a:latin typeface="Roboto Light"/>
                <a:ea typeface="Roboto Light"/>
                <a:cs typeface="Roboto Light"/>
                <a:sym typeface="Roboto Light"/>
              </a:rPr>
              <a:t>.</a:t>
            </a:r>
            <a:endParaRPr>
              <a:solidFill>
                <a:schemeClr val="lt1"/>
              </a:solidFill>
              <a:latin typeface="Roboto Light"/>
              <a:ea typeface="Roboto Light"/>
              <a:cs typeface="Roboto Light"/>
              <a:sym typeface="Roboto Light"/>
            </a:endParaRPr>
          </a:p>
        </p:txBody>
      </p:sp>
      <p:cxnSp>
        <p:nvCxnSpPr>
          <p:cNvPr id="726" name="Google Shape;726;p55"/>
          <p:cNvCxnSpPr/>
          <p:nvPr/>
        </p:nvCxnSpPr>
        <p:spPr>
          <a:xfrm flipH="1">
            <a:off x="4988150" y="1765525"/>
            <a:ext cx="649800" cy="265800"/>
          </a:xfrm>
          <a:prstGeom prst="straightConnector1">
            <a:avLst/>
          </a:prstGeom>
          <a:noFill/>
          <a:ln cap="flat" cmpd="sng" w="38100">
            <a:solidFill>
              <a:srgbClr val="FF0000"/>
            </a:solidFill>
            <a:prstDash val="solid"/>
            <a:round/>
            <a:headEnd len="med" w="med" type="none"/>
            <a:tailEnd len="med" w="med" type="triangle"/>
          </a:ln>
          <a:effectLst>
            <a:outerShdw blurRad="57150" rotWithShape="0" algn="bl" dir="5400000" dist="19050">
              <a:srgbClr val="000000">
                <a:alpha val="50000"/>
              </a:srgbClr>
            </a:outerShdw>
          </a:effectLst>
        </p:spPr>
      </p:cxnSp>
      <p:sp>
        <p:nvSpPr>
          <p:cNvPr id="727" name="Google Shape;727;p55"/>
          <p:cNvSpPr/>
          <p:nvPr/>
        </p:nvSpPr>
        <p:spPr>
          <a:xfrm>
            <a:off x="779325" y="2406150"/>
            <a:ext cx="4052100" cy="265800"/>
          </a:xfrm>
          <a:prstGeom prst="roundRect">
            <a:avLst>
              <a:gd fmla="val 16667" name="adj"/>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28" name="Google Shape;728;p55"/>
          <p:cNvCxnSpPr/>
          <p:nvPr/>
        </p:nvCxnSpPr>
        <p:spPr>
          <a:xfrm rot="10800000">
            <a:off x="4954000" y="2522050"/>
            <a:ext cx="1342200" cy="156600"/>
          </a:xfrm>
          <a:prstGeom prst="straightConnector1">
            <a:avLst/>
          </a:prstGeom>
          <a:noFill/>
          <a:ln cap="flat" cmpd="sng" w="38100">
            <a:solidFill>
              <a:srgbClr val="FF0000"/>
            </a:solidFill>
            <a:prstDash val="solid"/>
            <a:round/>
            <a:headEnd len="med" w="med" type="none"/>
            <a:tailEnd len="med" w="med" type="triangle"/>
          </a:ln>
        </p:spPr>
      </p:cxnSp>
      <p:sp>
        <p:nvSpPr>
          <p:cNvPr id="729" name="Google Shape;729;p55"/>
          <p:cNvSpPr txBox="1"/>
          <p:nvPr/>
        </p:nvSpPr>
        <p:spPr>
          <a:xfrm>
            <a:off x="6116325" y="2412150"/>
            <a:ext cx="2823000" cy="1162800"/>
          </a:xfrm>
          <a:prstGeom prst="rect">
            <a:avLst/>
          </a:prstGeom>
          <a:solidFill>
            <a:srgbClr val="980000"/>
          </a:solid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s" sz="1200">
                <a:solidFill>
                  <a:schemeClr val="lt1"/>
                </a:solidFill>
                <a:latin typeface="Droid Sans Mono"/>
                <a:ea typeface="Droid Sans Mono"/>
                <a:cs typeface="Droid Sans Mono"/>
                <a:sym typeface="Droid Sans Mono"/>
              </a:rPr>
              <a:t>generate_unique_file_name()</a:t>
            </a:r>
            <a:endParaRPr b="1" sz="1200">
              <a:solidFill>
                <a:schemeClr val="lt1"/>
              </a:solidFill>
              <a:latin typeface="Droid Sans Mono"/>
              <a:ea typeface="Droid Sans Mono"/>
              <a:cs typeface="Droid Sans Mono"/>
              <a:sym typeface="Droid Sans Mono"/>
            </a:endParaRPr>
          </a:p>
          <a:p>
            <a:pPr indent="0" lvl="0" marL="0" rtl="0" algn="l">
              <a:lnSpc>
                <a:spcPct val="100000"/>
              </a:lnSpc>
              <a:spcBef>
                <a:spcPts val="500"/>
              </a:spcBef>
              <a:spcAft>
                <a:spcPts val="0"/>
              </a:spcAft>
              <a:buNone/>
            </a:pPr>
            <a:r>
              <a:rPr lang="es">
                <a:solidFill>
                  <a:schemeClr val="lt1"/>
                </a:solidFill>
                <a:latin typeface="Roboto Light"/>
                <a:ea typeface="Roboto Light"/>
                <a:cs typeface="Roboto Light"/>
                <a:sym typeface="Roboto Light"/>
              </a:rPr>
              <a:t>assembles a unique filename with our product name, uniqid(), and stkr_ prefix.</a:t>
            </a:r>
            <a:endParaRPr>
              <a:solidFill>
                <a:schemeClr val="lt1"/>
              </a:solidFill>
              <a:latin typeface="Roboto Light"/>
              <a:ea typeface="Roboto Light"/>
              <a:cs typeface="Roboto Light"/>
              <a:sym typeface="Roboto Light"/>
            </a:endParaRPr>
          </a:p>
          <a:p>
            <a:pPr indent="0" lvl="0" marL="0" rtl="0" algn="l">
              <a:lnSpc>
                <a:spcPct val="100000"/>
              </a:lnSpc>
              <a:spcBef>
                <a:spcPts val="500"/>
              </a:spcBef>
              <a:spcAft>
                <a:spcPts val="0"/>
              </a:spcAft>
              <a:buNone/>
            </a:pPr>
            <a:r>
              <a:t/>
            </a:r>
            <a:endParaRPr>
              <a:solidFill>
                <a:schemeClr val="lt1"/>
              </a:solidFill>
              <a:latin typeface="Roboto Light"/>
              <a:ea typeface="Roboto Light"/>
              <a:cs typeface="Roboto Light"/>
              <a:sym typeface="Roboto Light"/>
            </a:endParaRPr>
          </a:p>
          <a:p>
            <a:pPr indent="0" lvl="0" marL="0" rtl="0" algn="l">
              <a:lnSpc>
                <a:spcPct val="100000"/>
              </a:lnSpc>
              <a:spcBef>
                <a:spcPts val="500"/>
              </a:spcBef>
              <a:spcAft>
                <a:spcPts val="0"/>
              </a:spcAft>
              <a:buNone/>
            </a:pPr>
            <a:r>
              <a:t/>
            </a:r>
            <a:endParaRPr>
              <a:solidFill>
                <a:schemeClr val="lt1"/>
              </a:solidFill>
              <a:latin typeface="Roboto Light"/>
              <a:ea typeface="Roboto Light"/>
              <a:cs typeface="Roboto Light"/>
              <a:sym typeface="Roboto Light"/>
            </a:endParaRPr>
          </a:p>
          <a:p>
            <a:pPr indent="0" lvl="0" marL="0" rtl="0" algn="l">
              <a:lnSpc>
                <a:spcPct val="100000"/>
              </a:lnSpc>
              <a:spcBef>
                <a:spcPts val="500"/>
              </a:spcBef>
              <a:spcAft>
                <a:spcPts val="500"/>
              </a:spcAft>
              <a:buNone/>
            </a:pPr>
            <a:r>
              <a:t/>
            </a:r>
            <a:endParaRPr>
              <a:solidFill>
                <a:schemeClr val="lt1"/>
              </a:solidFill>
              <a:latin typeface="Roboto Light"/>
              <a:ea typeface="Roboto Light"/>
              <a:cs typeface="Roboto Light"/>
              <a:sym typeface="Roboto Light"/>
            </a:endParaRPr>
          </a:p>
        </p:txBody>
      </p:sp>
      <p:sp>
        <p:nvSpPr>
          <p:cNvPr id="730" name="Google Shape;730;p55"/>
          <p:cNvSpPr/>
          <p:nvPr/>
        </p:nvSpPr>
        <p:spPr>
          <a:xfrm>
            <a:off x="779325" y="2823425"/>
            <a:ext cx="3595800" cy="540600"/>
          </a:xfrm>
          <a:prstGeom prst="roundRect">
            <a:avLst>
              <a:gd fmla="val 16667" name="adj"/>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31" name="Google Shape;731;p55"/>
          <p:cNvCxnSpPr/>
          <p:nvPr/>
        </p:nvCxnSpPr>
        <p:spPr>
          <a:xfrm rot="10800000">
            <a:off x="4410725" y="3216825"/>
            <a:ext cx="1456200" cy="650700"/>
          </a:xfrm>
          <a:prstGeom prst="curvedConnector3">
            <a:avLst>
              <a:gd fmla="val 50000" name="adj1"/>
            </a:avLst>
          </a:prstGeom>
          <a:noFill/>
          <a:ln cap="flat" cmpd="sng" w="38100">
            <a:solidFill>
              <a:srgbClr val="FF0000"/>
            </a:solidFill>
            <a:prstDash val="solid"/>
            <a:round/>
            <a:headEnd len="med" w="med" type="none"/>
            <a:tailEnd len="med" w="med" type="triangle"/>
          </a:ln>
        </p:spPr>
      </p:cxnSp>
      <p:sp>
        <p:nvSpPr>
          <p:cNvPr id="732" name="Google Shape;732;p55"/>
          <p:cNvSpPr txBox="1"/>
          <p:nvPr/>
        </p:nvSpPr>
        <p:spPr>
          <a:xfrm>
            <a:off x="5484450" y="3710375"/>
            <a:ext cx="2610000" cy="974400"/>
          </a:xfrm>
          <a:prstGeom prst="rect">
            <a:avLst/>
          </a:prstGeom>
          <a:solidFill>
            <a:srgbClr val="980000"/>
          </a:solid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s">
                <a:solidFill>
                  <a:schemeClr val="lt1"/>
                </a:solidFill>
                <a:latin typeface="Roboto Light"/>
                <a:ea typeface="Roboto Light"/>
                <a:cs typeface="Roboto Light"/>
                <a:sym typeface="Roboto Light"/>
              </a:rPr>
              <a:t>Use</a:t>
            </a:r>
            <a:r>
              <a:rPr b="1" lang="es" sz="1200">
                <a:solidFill>
                  <a:schemeClr val="lt1"/>
                </a:solidFill>
                <a:latin typeface="Droid Sans Mono"/>
                <a:ea typeface="Droid Sans Mono"/>
                <a:cs typeface="Droid Sans Mono"/>
                <a:sym typeface="Droid Sans Mono"/>
              </a:rPr>
              <a:t> </a:t>
            </a:r>
            <a:r>
              <a:rPr b="1" lang="es" sz="1200">
                <a:solidFill>
                  <a:schemeClr val="lt1"/>
                </a:solidFill>
                <a:latin typeface="Droid Sans Mono"/>
                <a:ea typeface="Droid Sans Mono"/>
                <a:cs typeface="Droid Sans Mono"/>
                <a:sym typeface="Droid Sans Mono"/>
              </a:rPr>
              <a:t>move_uploaded_file</a:t>
            </a:r>
            <a:r>
              <a:rPr b="1" lang="es" sz="1200">
                <a:solidFill>
                  <a:schemeClr val="lt1"/>
                </a:solidFill>
                <a:latin typeface="Droid Sans Mono"/>
                <a:ea typeface="Droid Sans Mono"/>
                <a:cs typeface="Droid Sans Mono"/>
                <a:sym typeface="Droid Sans Mono"/>
              </a:rPr>
              <a:t>()</a:t>
            </a:r>
            <a:r>
              <a:rPr b="1" lang="es" sz="1200">
                <a:solidFill>
                  <a:schemeClr val="lt1"/>
                </a:solidFill>
                <a:latin typeface="Droid Sans Mono"/>
                <a:ea typeface="Droid Sans Mono"/>
                <a:cs typeface="Droid Sans Mono"/>
                <a:sym typeface="Droid Sans Mono"/>
              </a:rPr>
              <a:t> </a:t>
            </a:r>
            <a:r>
              <a:rPr lang="es">
                <a:solidFill>
                  <a:schemeClr val="lt1"/>
                </a:solidFill>
                <a:latin typeface="Roboto Light"/>
                <a:ea typeface="Roboto Light"/>
                <a:cs typeface="Roboto Light"/>
                <a:sym typeface="Roboto Light"/>
              </a:rPr>
              <a:t>to move the upload to our</a:t>
            </a:r>
            <a:br>
              <a:rPr lang="es">
                <a:solidFill>
                  <a:schemeClr val="lt1"/>
                </a:solidFill>
                <a:latin typeface="Roboto Light"/>
                <a:ea typeface="Roboto Light"/>
                <a:cs typeface="Roboto Light"/>
                <a:sym typeface="Roboto Light"/>
              </a:rPr>
            </a:br>
            <a:r>
              <a:rPr lang="es">
                <a:solidFill>
                  <a:schemeClr val="lt1"/>
                </a:solidFill>
                <a:latin typeface="Roboto Light"/>
                <a:ea typeface="Roboto Light"/>
                <a:cs typeface="Roboto Light"/>
                <a:sym typeface="Roboto Light"/>
              </a:rPr>
              <a:t>unique filepath on the public web directory.</a:t>
            </a:r>
            <a:endParaRPr sz="1200">
              <a:solidFill>
                <a:schemeClr val="lt1"/>
              </a:solidFill>
              <a:latin typeface="Roboto"/>
              <a:ea typeface="Roboto"/>
              <a:cs typeface="Roboto"/>
              <a:sym typeface="Roboto"/>
            </a:endParaRPr>
          </a:p>
          <a:p>
            <a:pPr indent="0" lvl="0" marL="0" rtl="0" algn="l">
              <a:lnSpc>
                <a:spcPct val="100000"/>
              </a:lnSpc>
              <a:spcBef>
                <a:spcPts val="500"/>
              </a:spcBef>
              <a:spcAft>
                <a:spcPts val="0"/>
              </a:spcAft>
              <a:buNone/>
            </a:pPr>
            <a:r>
              <a:t/>
            </a:r>
            <a:endParaRPr>
              <a:solidFill>
                <a:schemeClr val="lt1"/>
              </a:solidFill>
              <a:latin typeface="Roboto Light"/>
              <a:ea typeface="Roboto Light"/>
              <a:cs typeface="Roboto Light"/>
              <a:sym typeface="Roboto Light"/>
            </a:endParaRPr>
          </a:p>
          <a:p>
            <a:pPr indent="0" lvl="0" marL="0" rtl="0" algn="l">
              <a:lnSpc>
                <a:spcPct val="100000"/>
              </a:lnSpc>
              <a:spcBef>
                <a:spcPts val="500"/>
              </a:spcBef>
              <a:spcAft>
                <a:spcPts val="0"/>
              </a:spcAft>
              <a:buNone/>
            </a:pPr>
            <a:r>
              <a:t/>
            </a:r>
            <a:endParaRPr>
              <a:solidFill>
                <a:schemeClr val="lt1"/>
              </a:solidFill>
              <a:latin typeface="Roboto Light"/>
              <a:ea typeface="Roboto Light"/>
              <a:cs typeface="Roboto Light"/>
              <a:sym typeface="Roboto Light"/>
            </a:endParaRPr>
          </a:p>
          <a:p>
            <a:pPr indent="0" lvl="0" marL="0" rtl="0" algn="l">
              <a:lnSpc>
                <a:spcPct val="100000"/>
              </a:lnSpc>
              <a:spcBef>
                <a:spcPts val="500"/>
              </a:spcBef>
              <a:spcAft>
                <a:spcPts val="0"/>
              </a:spcAft>
              <a:buNone/>
            </a:pPr>
            <a:r>
              <a:t/>
            </a:r>
            <a:endParaRPr>
              <a:solidFill>
                <a:schemeClr val="lt1"/>
              </a:solidFill>
              <a:latin typeface="Roboto Light"/>
              <a:ea typeface="Roboto Light"/>
              <a:cs typeface="Roboto Light"/>
              <a:sym typeface="Roboto Light"/>
            </a:endParaRPr>
          </a:p>
          <a:p>
            <a:pPr indent="0" lvl="0" marL="0" rtl="0" algn="l">
              <a:lnSpc>
                <a:spcPct val="100000"/>
              </a:lnSpc>
              <a:spcBef>
                <a:spcPts val="500"/>
              </a:spcBef>
              <a:spcAft>
                <a:spcPts val="500"/>
              </a:spcAft>
              <a:buNone/>
            </a:pPr>
            <a:r>
              <a:t/>
            </a:r>
            <a:endParaRPr>
              <a:solidFill>
                <a:schemeClr val="lt1"/>
              </a:solidFill>
              <a:latin typeface="Roboto Light"/>
              <a:ea typeface="Roboto Light"/>
              <a:cs typeface="Roboto Light"/>
              <a:sym typeface="Roboto Light"/>
            </a:endParaRPr>
          </a:p>
        </p:txBody>
      </p:sp>
      <p:sp>
        <p:nvSpPr>
          <p:cNvPr id="733" name="Google Shape;733;p55"/>
          <p:cNvSpPr txBox="1"/>
          <p:nvPr/>
        </p:nvSpPr>
        <p:spPr>
          <a:xfrm>
            <a:off x="784800" y="3955375"/>
            <a:ext cx="1921200" cy="54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Roboto Light"/>
              <a:ea typeface="Roboto Light"/>
              <a:cs typeface="Roboto Light"/>
              <a:sym typeface="Roboto Light"/>
            </a:endParaRPr>
          </a:p>
        </p:txBody>
      </p:sp>
      <p:sp>
        <p:nvSpPr>
          <p:cNvPr id="734" name="Google Shape;734;p55"/>
          <p:cNvSpPr/>
          <p:nvPr/>
        </p:nvSpPr>
        <p:spPr>
          <a:xfrm>
            <a:off x="779325" y="3769350"/>
            <a:ext cx="2090100" cy="540600"/>
          </a:xfrm>
          <a:prstGeom prst="roundRect">
            <a:avLst>
              <a:gd fmla="val 16667" name="adj"/>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35" name="Google Shape;735;p55"/>
          <p:cNvCxnSpPr/>
          <p:nvPr/>
        </p:nvCxnSpPr>
        <p:spPr>
          <a:xfrm flipH="1">
            <a:off x="2934300" y="4159775"/>
            <a:ext cx="446100" cy="108600"/>
          </a:xfrm>
          <a:prstGeom prst="straightConnector1">
            <a:avLst/>
          </a:prstGeom>
          <a:noFill/>
          <a:ln cap="flat" cmpd="sng" w="19050">
            <a:solidFill>
              <a:srgbClr val="FF0000"/>
            </a:solidFill>
            <a:prstDash val="solid"/>
            <a:round/>
            <a:headEnd len="med" w="med" type="none"/>
            <a:tailEnd len="med" w="med" type="triangle"/>
          </a:ln>
        </p:spPr>
      </p:cxnSp>
      <p:sp>
        <p:nvSpPr>
          <p:cNvPr id="736" name="Google Shape;736;p55"/>
          <p:cNvSpPr txBox="1"/>
          <p:nvPr/>
        </p:nvSpPr>
        <p:spPr>
          <a:xfrm>
            <a:off x="3264575" y="3955375"/>
            <a:ext cx="1180200" cy="688800"/>
          </a:xfrm>
          <a:prstGeom prst="rect">
            <a:avLst/>
          </a:prstGeom>
          <a:solidFill>
            <a:srgbClr val="980000"/>
          </a:solid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s" sz="1200">
                <a:solidFill>
                  <a:schemeClr val="lt1"/>
                </a:solidFill>
                <a:latin typeface="Roboto Light"/>
                <a:ea typeface="Roboto Light"/>
                <a:cs typeface="Roboto Light"/>
                <a:sym typeface="Roboto Light"/>
              </a:rPr>
              <a:t>Remove</a:t>
            </a:r>
            <a:endParaRPr sz="1200">
              <a:solidFill>
                <a:schemeClr val="lt1"/>
              </a:solidFill>
              <a:latin typeface="Roboto Light"/>
              <a:ea typeface="Roboto Light"/>
              <a:cs typeface="Roboto Light"/>
              <a:sym typeface="Roboto Light"/>
            </a:endParaRPr>
          </a:p>
          <a:p>
            <a:pPr indent="0" lvl="0" marL="0" rtl="0" algn="l">
              <a:lnSpc>
                <a:spcPct val="100000"/>
              </a:lnSpc>
              <a:spcBef>
                <a:spcPts val="0"/>
              </a:spcBef>
              <a:spcAft>
                <a:spcPts val="0"/>
              </a:spcAft>
              <a:buNone/>
            </a:pPr>
            <a:r>
              <a:rPr lang="es" sz="1200">
                <a:solidFill>
                  <a:schemeClr val="lt1"/>
                </a:solidFill>
                <a:latin typeface="Roboto Light"/>
                <a:ea typeface="Roboto Light"/>
                <a:cs typeface="Roboto Light"/>
                <a:sym typeface="Roboto Light"/>
              </a:rPr>
              <a:t>execute</a:t>
            </a:r>
            <a:endParaRPr sz="1200">
              <a:solidFill>
                <a:schemeClr val="lt1"/>
              </a:solidFill>
              <a:latin typeface="Roboto Light"/>
              <a:ea typeface="Roboto Light"/>
              <a:cs typeface="Roboto Light"/>
              <a:sym typeface="Roboto Light"/>
            </a:endParaRPr>
          </a:p>
          <a:p>
            <a:pPr indent="0" lvl="0" marL="0" rtl="0" algn="l">
              <a:lnSpc>
                <a:spcPct val="100000"/>
              </a:lnSpc>
              <a:spcBef>
                <a:spcPts val="0"/>
              </a:spcBef>
              <a:spcAft>
                <a:spcPts val="0"/>
              </a:spcAft>
              <a:buNone/>
            </a:pPr>
            <a:r>
              <a:rPr lang="es" sz="1200">
                <a:solidFill>
                  <a:schemeClr val="lt1"/>
                </a:solidFill>
                <a:latin typeface="Roboto Light"/>
                <a:ea typeface="Roboto Light"/>
                <a:cs typeface="Roboto Light"/>
                <a:sym typeface="Roboto Light"/>
              </a:rPr>
              <a:t>permissions.</a:t>
            </a:r>
            <a:endParaRPr sz="1200">
              <a:solidFill>
                <a:schemeClr val="lt1"/>
              </a:solidFill>
              <a:latin typeface="Roboto Light"/>
              <a:ea typeface="Roboto Light"/>
              <a:cs typeface="Roboto Light"/>
              <a:sym typeface="Roboto Light"/>
            </a:endParaRPr>
          </a:p>
        </p:txBody>
      </p:sp>
      <p:sp>
        <p:nvSpPr>
          <p:cNvPr id="737" name="Google Shape;737;p55"/>
          <p:cNvSpPr/>
          <p:nvPr/>
        </p:nvSpPr>
        <p:spPr>
          <a:xfrm>
            <a:off x="779325" y="4339150"/>
            <a:ext cx="1504200" cy="650700"/>
          </a:xfrm>
          <a:prstGeom prst="roundRect">
            <a:avLst>
              <a:gd fmla="val 16667" name="adj"/>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38" name="Google Shape;738;p55"/>
          <p:cNvCxnSpPr/>
          <p:nvPr/>
        </p:nvCxnSpPr>
        <p:spPr>
          <a:xfrm rot="10800000">
            <a:off x="2399350" y="4800200"/>
            <a:ext cx="517800" cy="88500"/>
          </a:xfrm>
          <a:prstGeom prst="straightConnector1">
            <a:avLst/>
          </a:prstGeom>
          <a:noFill/>
          <a:ln cap="flat" cmpd="sng" w="19050">
            <a:solidFill>
              <a:srgbClr val="FF0000"/>
            </a:solidFill>
            <a:prstDash val="solid"/>
            <a:round/>
            <a:headEnd len="med" w="med" type="none"/>
            <a:tailEnd len="med" w="med" type="triangle"/>
          </a:ln>
        </p:spPr>
      </p:cxnSp>
      <p:sp>
        <p:nvSpPr>
          <p:cNvPr id="739" name="Google Shape;739;p55"/>
          <p:cNvSpPr txBox="1"/>
          <p:nvPr/>
        </p:nvSpPr>
        <p:spPr>
          <a:xfrm>
            <a:off x="2958025" y="4732025"/>
            <a:ext cx="2823000" cy="340500"/>
          </a:xfrm>
          <a:prstGeom prst="rect">
            <a:avLst/>
          </a:prstGeom>
          <a:solidFill>
            <a:srgbClr val="980000"/>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s" sz="1200">
                <a:solidFill>
                  <a:schemeClr val="lt1"/>
                </a:solidFill>
                <a:latin typeface="Roboto Light"/>
                <a:ea typeface="Roboto Light"/>
                <a:cs typeface="Roboto Light"/>
                <a:sym typeface="Roboto Light"/>
              </a:rPr>
              <a:t>If successful, return filepath, else “”.</a:t>
            </a:r>
            <a:endParaRPr sz="1200">
              <a:solidFill>
                <a:schemeClr val="lt1"/>
              </a:solidFill>
              <a:latin typeface="Roboto Light"/>
              <a:ea typeface="Roboto Light"/>
              <a:cs typeface="Roboto Light"/>
              <a:sym typeface="Roboto Ligh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23"/>
                                        </p:tgtEl>
                                        <p:attrNameLst>
                                          <p:attrName>style.visibility</p:attrName>
                                        </p:attrNameLst>
                                      </p:cBhvr>
                                      <p:to>
                                        <p:strVal val="visible"/>
                                      </p:to>
                                    </p:set>
                                    <p:animEffect filter="fade" transition="in">
                                      <p:cBhvr>
                                        <p:cTn dur="1000"/>
                                        <p:tgtEl>
                                          <p:spTgt spid="72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24"/>
                                        </p:tgtEl>
                                        <p:attrNameLst>
                                          <p:attrName>style.visibility</p:attrName>
                                        </p:attrNameLst>
                                      </p:cBhvr>
                                      <p:to>
                                        <p:strVal val="visible"/>
                                      </p:to>
                                    </p:set>
                                    <p:animEffect filter="fade" transition="in">
                                      <p:cBhvr>
                                        <p:cTn dur="1000"/>
                                        <p:tgtEl>
                                          <p:spTgt spid="724"/>
                                        </p:tgtEl>
                                      </p:cBhvr>
                                    </p:animEffect>
                                  </p:childTnLst>
                                </p:cTn>
                              </p:par>
                              <p:par>
                                <p:cTn fill="hold" nodeType="withEffect" presetClass="entr" presetID="10" presetSubtype="0">
                                  <p:stCondLst>
                                    <p:cond delay="0"/>
                                  </p:stCondLst>
                                  <p:childTnLst>
                                    <p:set>
                                      <p:cBhvr>
                                        <p:cTn dur="1" fill="hold">
                                          <p:stCondLst>
                                            <p:cond delay="0"/>
                                          </p:stCondLst>
                                        </p:cTn>
                                        <p:tgtEl>
                                          <p:spTgt spid="725"/>
                                        </p:tgtEl>
                                        <p:attrNameLst>
                                          <p:attrName>style.visibility</p:attrName>
                                        </p:attrNameLst>
                                      </p:cBhvr>
                                      <p:to>
                                        <p:strVal val="visible"/>
                                      </p:to>
                                    </p:set>
                                    <p:animEffect filter="fade" transition="in">
                                      <p:cBhvr>
                                        <p:cTn dur="1000"/>
                                        <p:tgtEl>
                                          <p:spTgt spid="725"/>
                                        </p:tgtEl>
                                      </p:cBhvr>
                                    </p:animEffect>
                                  </p:childTnLst>
                                </p:cTn>
                              </p:par>
                              <p:par>
                                <p:cTn fill="hold" nodeType="withEffect" presetClass="entr" presetID="10" presetSubtype="0">
                                  <p:stCondLst>
                                    <p:cond delay="0"/>
                                  </p:stCondLst>
                                  <p:childTnLst>
                                    <p:set>
                                      <p:cBhvr>
                                        <p:cTn dur="1" fill="hold">
                                          <p:stCondLst>
                                            <p:cond delay="0"/>
                                          </p:stCondLst>
                                        </p:cTn>
                                        <p:tgtEl>
                                          <p:spTgt spid="726"/>
                                        </p:tgtEl>
                                        <p:attrNameLst>
                                          <p:attrName>style.visibility</p:attrName>
                                        </p:attrNameLst>
                                      </p:cBhvr>
                                      <p:to>
                                        <p:strVal val="visible"/>
                                      </p:to>
                                    </p:set>
                                    <p:animEffect filter="fade" transition="in">
                                      <p:cBhvr>
                                        <p:cTn dur="1000"/>
                                        <p:tgtEl>
                                          <p:spTgt spid="72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27"/>
                                        </p:tgtEl>
                                        <p:attrNameLst>
                                          <p:attrName>style.visibility</p:attrName>
                                        </p:attrNameLst>
                                      </p:cBhvr>
                                      <p:to>
                                        <p:strVal val="visible"/>
                                      </p:to>
                                    </p:set>
                                    <p:animEffect filter="fade" transition="in">
                                      <p:cBhvr>
                                        <p:cTn dur="1000"/>
                                        <p:tgtEl>
                                          <p:spTgt spid="727"/>
                                        </p:tgtEl>
                                      </p:cBhvr>
                                    </p:animEffect>
                                  </p:childTnLst>
                                </p:cTn>
                              </p:par>
                              <p:par>
                                <p:cTn fill="hold" nodeType="withEffect" presetClass="entr" presetID="10" presetSubtype="0">
                                  <p:stCondLst>
                                    <p:cond delay="0"/>
                                  </p:stCondLst>
                                  <p:childTnLst>
                                    <p:set>
                                      <p:cBhvr>
                                        <p:cTn dur="1" fill="hold">
                                          <p:stCondLst>
                                            <p:cond delay="0"/>
                                          </p:stCondLst>
                                        </p:cTn>
                                        <p:tgtEl>
                                          <p:spTgt spid="728"/>
                                        </p:tgtEl>
                                        <p:attrNameLst>
                                          <p:attrName>style.visibility</p:attrName>
                                        </p:attrNameLst>
                                      </p:cBhvr>
                                      <p:to>
                                        <p:strVal val="visible"/>
                                      </p:to>
                                    </p:set>
                                    <p:animEffect filter="fade" transition="in">
                                      <p:cBhvr>
                                        <p:cTn dur="1000"/>
                                        <p:tgtEl>
                                          <p:spTgt spid="728"/>
                                        </p:tgtEl>
                                      </p:cBhvr>
                                    </p:animEffect>
                                  </p:childTnLst>
                                </p:cTn>
                              </p:par>
                              <p:par>
                                <p:cTn fill="hold" nodeType="withEffect" presetClass="entr" presetID="10" presetSubtype="0">
                                  <p:stCondLst>
                                    <p:cond delay="0"/>
                                  </p:stCondLst>
                                  <p:childTnLst>
                                    <p:set>
                                      <p:cBhvr>
                                        <p:cTn dur="1" fill="hold">
                                          <p:stCondLst>
                                            <p:cond delay="0"/>
                                          </p:stCondLst>
                                        </p:cTn>
                                        <p:tgtEl>
                                          <p:spTgt spid="729"/>
                                        </p:tgtEl>
                                        <p:attrNameLst>
                                          <p:attrName>style.visibility</p:attrName>
                                        </p:attrNameLst>
                                      </p:cBhvr>
                                      <p:to>
                                        <p:strVal val="visible"/>
                                      </p:to>
                                    </p:set>
                                    <p:animEffect filter="fade" transition="in">
                                      <p:cBhvr>
                                        <p:cTn dur="1000"/>
                                        <p:tgtEl>
                                          <p:spTgt spid="72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30"/>
                                        </p:tgtEl>
                                        <p:attrNameLst>
                                          <p:attrName>style.visibility</p:attrName>
                                        </p:attrNameLst>
                                      </p:cBhvr>
                                      <p:to>
                                        <p:strVal val="visible"/>
                                      </p:to>
                                    </p:set>
                                    <p:animEffect filter="fade" transition="in">
                                      <p:cBhvr>
                                        <p:cTn dur="1000"/>
                                        <p:tgtEl>
                                          <p:spTgt spid="730"/>
                                        </p:tgtEl>
                                      </p:cBhvr>
                                    </p:animEffect>
                                  </p:childTnLst>
                                </p:cTn>
                              </p:par>
                              <p:par>
                                <p:cTn fill="hold" nodeType="withEffect" presetClass="entr" presetID="10" presetSubtype="0">
                                  <p:stCondLst>
                                    <p:cond delay="0"/>
                                  </p:stCondLst>
                                  <p:childTnLst>
                                    <p:set>
                                      <p:cBhvr>
                                        <p:cTn dur="1" fill="hold">
                                          <p:stCondLst>
                                            <p:cond delay="0"/>
                                          </p:stCondLst>
                                        </p:cTn>
                                        <p:tgtEl>
                                          <p:spTgt spid="731"/>
                                        </p:tgtEl>
                                        <p:attrNameLst>
                                          <p:attrName>style.visibility</p:attrName>
                                        </p:attrNameLst>
                                      </p:cBhvr>
                                      <p:to>
                                        <p:strVal val="visible"/>
                                      </p:to>
                                    </p:set>
                                    <p:animEffect filter="fade" transition="in">
                                      <p:cBhvr>
                                        <p:cTn dur="1000"/>
                                        <p:tgtEl>
                                          <p:spTgt spid="731"/>
                                        </p:tgtEl>
                                      </p:cBhvr>
                                    </p:animEffect>
                                  </p:childTnLst>
                                </p:cTn>
                              </p:par>
                              <p:par>
                                <p:cTn fill="hold" nodeType="withEffect" presetClass="entr" presetID="10" presetSubtype="0">
                                  <p:stCondLst>
                                    <p:cond delay="0"/>
                                  </p:stCondLst>
                                  <p:childTnLst>
                                    <p:set>
                                      <p:cBhvr>
                                        <p:cTn dur="1" fill="hold">
                                          <p:stCondLst>
                                            <p:cond delay="0"/>
                                          </p:stCondLst>
                                        </p:cTn>
                                        <p:tgtEl>
                                          <p:spTgt spid="732"/>
                                        </p:tgtEl>
                                        <p:attrNameLst>
                                          <p:attrName>style.visibility</p:attrName>
                                        </p:attrNameLst>
                                      </p:cBhvr>
                                      <p:to>
                                        <p:strVal val="visible"/>
                                      </p:to>
                                    </p:set>
                                    <p:animEffect filter="fade" transition="in">
                                      <p:cBhvr>
                                        <p:cTn dur="1000"/>
                                        <p:tgtEl>
                                          <p:spTgt spid="73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34"/>
                                        </p:tgtEl>
                                        <p:attrNameLst>
                                          <p:attrName>style.visibility</p:attrName>
                                        </p:attrNameLst>
                                      </p:cBhvr>
                                      <p:to>
                                        <p:strVal val="visible"/>
                                      </p:to>
                                    </p:set>
                                    <p:animEffect filter="fade" transition="in">
                                      <p:cBhvr>
                                        <p:cTn dur="1000"/>
                                        <p:tgtEl>
                                          <p:spTgt spid="734"/>
                                        </p:tgtEl>
                                      </p:cBhvr>
                                    </p:animEffect>
                                  </p:childTnLst>
                                </p:cTn>
                              </p:par>
                              <p:par>
                                <p:cTn fill="hold" nodeType="withEffect" presetClass="entr" presetID="10" presetSubtype="0">
                                  <p:stCondLst>
                                    <p:cond delay="0"/>
                                  </p:stCondLst>
                                  <p:childTnLst>
                                    <p:set>
                                      <p:cBhvr>
                                        <p:cTn dur="1" fill="hold">
                                          <p:stCondLst>
                                            <p:cond delay="0"/>
                                          </p:stCondLst>
                                        </p:cTn>
                                        <p:tgtEl>
                                          <p:spTgt spid="735"/>
                                        </p:tgtEl>
                                        <p:attrNameLst>
                                          <p:attrName>style.visibility</p:attrName>
                                        </p:attrNameLst>
                                      </p:cBhvr>
                                      <p:to>
                                        <p:strVal val="visible"/>
                                      </p:to>
                                    </p:set>
                                    <p:animEffect filter="fade" transition="in">
                                      <p:cBhvr>
                                        <p:cTn dur="1000"/>
                                        <p:tgtEl>
                                          <p:spTgt spid="735"/>
                                        </p:tgtEl>
                                      </p:cBhvr>
                                    </p:animEffect>
                                  </p:childTnLst>
                                </p:cTn>
                              </p:par>
                              <p:par>
                                <p:cTn fill="hold" nodeType="withEffect" presetClass="entr" presetID="10" presetSubtype="0">
                                  <p:stCondLst>
                                    <p:cond delay="0"/>
                                  </p:stCondLst>
                                  <p:childTnLst>
                                    <p:set>
                                      <p:cBhvr>
                                        <p:cTn dur="1" fill="hold">
                                          <p:stCondLst>
                                            <p:cond delay="0"/>
                                          </p:stCondLst>
                                        </p:cTn>
                                        <p:tgtEl>
                                          <p:spTgt spid="736"/>
                                        </p:tgtEl>
                                        <p:attrNameLst>
                                          <p:attrName>style.visibility</p:attrName>
                                        </p:attrNameLst>
                                      </p:cBhvr>
                                      <p:to>
                                        <p:strVal val="visible"/>
                                      </p:to>
                                    </p:set>
                                    <p:animEffect filter="fade" transition="in">
                                      <p:cBhvr>
                                        <p:cTn dur="1000"/>
                                        <p:tgtEl>
                                          <p:spTgt spid="73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37"/>
                                        </p:tgtEl>
                                        <p:attrNameLst>
                                          <p:attrName>style.visibility</p:attrName>
                                        </p:attrNameLst>
                                      </p:cBhvr>
                                      <p:to>
                                        <p:strVal val="visible"/>
                                      </p:to>
                                    </p:set>
                                    <p:animEffect filter="fade" transition="in">
                                      <p:cBhvr>
                                        <p:cTn dur="1000"/>
                                        <p:tgtEl>
                                          <p:spTgt spid="737"/>
                                        </p:tgtEl>
                                      </p:cBhvr>
                                    </p:animEffect>
                                  </p:childTnLst>
                                </p:cTn>
                              </p:par>
                              <p:par>
                                <p:cTn fill="hold" nodeType="withEffect" presetClass="entr" presetID="10" presetSubtype="0">
                                  <p:stCondLst>
                                    <p:cond delay="0"/>
                                  </p:stCondLst>
                                  <p:childTnLst>
                                    <p:set>
                                      <p:cBhvr>
                                        <p:cTn dur="1" fill="hold">
                                          <p:stCondLst>
                                            <p:cond delay="0"/>
                                          </p:stCondLst>
                                        </p:cTn>
                                        <p:tgtEl>
                                          <p:spTgt spid="738"/>
                                        </p:tgtEl>
                                        <p:attrNameLst>
                                          <p:attrName>style.visibility</p:attrName>
                                        </p:attrNameLst>
                                      </p:cBhvr>
                                      <p:to>
                                        <p:strVal val="visible"/>
                                      </p:to>
                                    </p:set>
                                    <p:animEffect filter="fade" transition="in">
                                      <p:cBhvr>
                                        <p:cTn dur="1000"/>
                                        <p:tgtEl>
                                          <p:spTgt spid="738"/>
                                        </p:tgtEl>
                                      </p:cBhvr>
                                    </p:animEffect>
                                  </p:childTnLst>
                                </p:cTn>
                              </p:par>
                              <p:par>
                                <p:cTn fill="hold" nodeType="withEffect" presetClass="entr" presetID="10" presetSubtype="0">
                                  <p:stCondLst>
                                    <p:cond delay="0"/>
                                  </p:stCondLst>
                                  <p:childTnLst>
                                    <p:set>
                                      <p:cBhvr>
                                        <p:cTn dur="1" fill="hold">
                                          <p:stCondLst>
                                            <p:cond delay="0"/>
                                          </p:stCondLst>
                                        </p:cTn>
                                        <p:tgtEl>
                                          <p:spTgt spid="739"/>
                                        </p:tgtEl>
                                        <p:attrNameLst>
                                          <p:attrName>style.visibility</p:attrName>
                                        </p:attrNameLst>
                                      </p:cBhvr>
                                      <p:to>
                                        <p:strVal val="visible"/>
                                      </p:to>
                                    </p:set>
                                    <p:animEffect filter="fade" transition="in">
                                      <p:cBhvr>
                                        <p:cTn dur="1000"/>
                                        <p:tgtEl>
                                          <p:spTgt spid="73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3" name="Shape 743"/>
        <p:cNvGrpSpPr/>
        <p:nvPr/>
      </p:nvGrpSpPr>
      <p:grpSpPr>
        <a:xfrm>
          <a:off x="0" y="0"/>
          <a:ext cx="0" cy="0"/>
          <a:chOff x="0" y="0"/>
          <a:chExt cx="0" cy="0"/>
        </a:xfrm>
      </p:grpSpPr>
      <p:sp>
        <p:nvSpPr>
          <p:cNvPr id="744" name="Google Shape;744;p56"/>
          <p:cNvSpPr txBox="1"/>
          <p:nvPr>
            <p:ph type="ctrTitle"/>
          </p:nvPr>
        </p:nvSpPr>
        <p:spPr>
          <a:xfrm>
            <a:off x="491625" y="644550"/>
            <a:ext cx="8447700" cy="606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File Upload Defense \ </a:t>
            </a:r>
            <a:r>
              <a:rPr b="1" lang="es" sz="1800">
                <a:latin typeface="Droid Sans Mono"/>
                <a:ea typeface="Droid Sans Mono"/>
                <a:cs typeface="Droid Sans Mono"/>
                <a:sym typeface="Droid Sans Mono"/>
              </a:rPr>
              <a:t>writing to DB </a:t>
            </a:r>
            <a:r>
              <a:rPr b="1" lang="es" sz="1800">
                <a:latin typeface="Droid Sans Mono"/>
                <a:ea typeface="Droid Sans Mono"/>
                <a:cs typeface="Droid Sans Mono"/>
                <a:sym typeface="Droid Sans Mono"/>
              </a:rPr>
              <a:t>in getInstance()</a:t>
            </a:r>
            <a:endParaRPr b="1" sz="1800">
              <a:latin typeface="Droid Sans Mono"/>
              <a:ea typeface="Droid Sans Mono"/>
              <a:cs typeface="Droid Sans Mono"/>
              <a:sym typeface="Droid Sans Mono"/>
            </a:endParaRPr>
          </a:p>
        </p:txBody>
      </p:sp>
      <p:pic>
        <p:nvPicPr>
          <p:cNvPr id="745" name="Google Shape;745;p56"/>
          <p:cNvPicPr preferRelativeResize="0"/>
          <p:nvPr/>
        </p:nvPicPr>
        <p:blipFill>
          <a:blip r:embed="rId3">
            <a:alphaModFix/>
          </a:blip>
          <a:stretch>
            <a:fillRect/>
          </a:stretch>
        </p:blipFill>
        <p:spPr>
          <a:xfrm>
            <a:off x="866625" y="1559892"/>
            <a:ext cx="7290549" cy="3049583"/>
          </a:xfrm>
          <a:prstGeom prst="rect">
            <a:avLst/>
          </a:prstGeom>
          <a:noFill/>
          <a:ln>
            <a:noFill/>
          </a:ln>
        </p:spPr>
      </p:pic>
      <p:sp>
        <p:nvSpPr>
          <p:cNvPr id="746" name="Google Shape;746;p56"/>
          <p:cNvSpPr/>
          <p:nvPr/>
        </p:nvSpPr>
        <p:spPr>
          <a:xfrm>
            <a:off x="1235600" y="2181225"/>
            <a:ext cx="6807600" cy="381000"/>
          </a:xfrm>
          <a:prstGeom prst="roundRect">
            <a:avLst>
              <a:gd fmla="val 16667" name="adj"/>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47" name="Google Shape;747;p56"/>
          <p:cNvCxnSpPr/>
          <p:nvPr/>
        </p:nvCxnSpPr>
        <p:spPr>
          <a:xfrm rot="5400000">
            <a:off x="4808075" y="1810325"/>
            <a:ext cx="564600" cy="367500"/>
          </a:xfrm>
          <a:prstGeom prst="bentConnector3">
            <a:avLst>
              <a:gd fmla="val 50000" name="adj1"/>
            </a:avLst>
          </a:prstGeom>
          <a:noFill/>
          <a:ln cap="flat" cmpd="sng" w="38100">
            <a:solidFill>
              <a:srgbClr val="FF0000"/>
            </a:solidFill>
            <a:prstDash val="solid"/>
            <a:round/>
            <a:headEnd len="med" w="med" type="none"/>
            <a:tailEnd len="med" w="med" type="triangle"/>
          </a:ln>
        </p:spPr>
      </p:cxnSp>
      <p:sp>
        <p:nvSpPr>
          <p:cNvPr id="748" name="Google Shape;748;p56"/>
          <p:cNvSpPr txBox="1"/>
          <p:nvPr/>
        </p:nvSpPr>
        <p:spPr>
          <a:xfrm>
            <a:off x="5287225" y="1468750"/>
            <a:ext cx="2837100" cy="100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solidFill>
                  <a:srgbClr val="FFFFFF"/>
                </a:solidFill>
                <a:highlight>
                  <a:srgbClr val="980000"/>
                </a:highlight>
                <a:latin typeface="Roboto Light"/>
                <a:ea typeface="Roboto Light"/>
                <a:cs typeface="Roboto Light"/>
                <a:sym typeface="Roboto Light"/>
              </a:rPr>
              <a:t>If no filepath returned, inform user there was an issue.</a:t>
            </a:r>
            <a:endParaRPr>
              <a:solidFill>
                <a:srgbClr val="FFFFFF"/>
              </a:solidFill>
              <a:highlight>
                <a:srgbClr val="980000"/>
              </a:highlight>
              <a:latin typeface="Roboto Light"/>
              <a:ea typeface="Roboto Light"/>
              <a:cs typeface="Roboto Light"/>
              <a:sym typeface="Roboto Light"/>
            </a:endParaRPr>
          </a:p>
          <a:p>
            <a:pPr indent="0" lvl="0" marL="0" rtl="0" algn="l">
              <a:spcBef>
                <a:spcPts val="0"/>
              </a:spcBef>
              <a:spcAft>
                <a:spcPts val="0"/>
              </a:spcAft>
              <a:buNone/>
            </a:pPr>
            <a:r>
              <a:t/>
            </a:r>
            <a:endParaRPr>
              <a:solidFill>
                <a:srgbClr val="FFFFFF"/>
              </a:solidFill>
              <a:highlight>
                <a:srgbClr val="980000"/>
              </a:highlight>
              <a:latin typeface="Roboto Light"/>
              <a:ea typeface="Roboto Light"/>
              <a:cs typeface="Roboto Light"/>
              <a:sym typeface="Roboto Light"/>
            </a:endParaRPr>
          </a:p>
        </p:txBody>
      </p:sp>
      <p:sp>
        <p:nvSpPr>
          <p:cNvPr id="749" name="Google Shape;749;p56"/>
          <p:cNvSpPr/>
          <p:nvPr/>
        </p:nvSpPr>
        <p:spPr>
          <a:xfrm>
            <a:off x="1235600" y="2737000"/>
            <a:ext cx="6841500" cy="1512600"/>
          </a:xfrm>
          <a:prstGeom prst="roundRect">
            <a:avLst>
              <a:gd fmla="val 16667" name="adj"/>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56"/>
          <p:cNvSpPr/>
          <p:nvPr/>
        </p:nvSpPr>
        <p:spPr>
          <a:xfrm>
            <a:off x="1574025" y="3380725"/>
            <a:ext cx="6469200" cy="480900"/>
          </a:xfrm>
          <a:prstGeom prst="rect">
            <a:avLst/>
          </a:prstGeom>
          <a:solidFill>
            <a:srgbClr val="000000">
              <a:alpha val="670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cxnSp>
        <p:nvCxnSpPr>
          <p:cNvPr id="751" name="Google Shape;751;p56"/>
          <p:cNvCxnSpPr>
            <a:stCxn id="752" idx="0"/>
          </p:cNvCxnSpPr>
          <p:nvPr/>
        </p:nvCxnSpPr>
        <p:spPr>
          <a:xfrm flipH="1" rot="5400000">
            <a:off x="6255675" y="2397100"/>
            <a:ext cx="507900" cy="2022300"/>
          </a:xfrm>
          <a:prstGeom prst="bentConnector2">
            <a:avLst/>
          </a:prstGeom>
          <a:noFill/>
          <a:ln cap="flat" cmpd="sng" w="38100">
            <a:solidFill>
              <a:srgbClr val="FF0000"/>
            </a:solidFill>
            <a:prstDash val="solid"/>
            <a:round/>
            <a:headEnd len="med" w="med" type="none"/>
            <a:tailEnd len="med" w="med" type="triangle"/>
          </a:ln>
        </p:spPr>
      </p:cxnSp>
      <p:sp>
        <p:nvSpPr>
          <p:cNvPr id="752" name="Google Shape;752;p56"/>
          <p:cNvSpPr txBox="1"/>
          <p:nvPr/>
        </p:nvSpPr>
        <p:spPr>
          <a:xfrm>
            <a:off x="6102225" y="3662200"/>
            <a:ext cx="2837100" cy="81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solidFill>
                  <a:srgbClr val="FFFFFF"/>
                </a:solidFill>
                <a:highlight>
                  <a:srgbClr val="980000"/>
                </a:highlight>
                <a:latin typeface="Roboto Light"/>
                <a:ea typeface="Roboto Light"/>
                <a:cs typeface="Roboto Light"/>
                <a:sym typeface="Roboto Light"/>
              </a:rPr>
              <a:t>Else, assign the new image file name as the product code and </a:t>
            </a:r>
            <a:r>
              <a:rPr b="1" lang="es">
                <a:solidFill>
                  <a:srgbClr val="FFFFFF"/>
                </a:solidFill>
                <a:highlight>
                  <a:srgbClr val="980000"/>
                </a:highlight>
                <a:latin typeface="Roboto"/>
                <a:ea typeface="Roboto"/>
                <a:cs typeface="Roboto"/>
                <a:sym typeface="Roboto"/>
              </a:rPr>
              <a:t>write to database.</a:t>
            </a:r>
            <a:endParaRPr b="1">
              <a:solidFill>
                <a:srgbClr val="FFFFFF"/>
              </a:solidFill>
              <a:highlight>
                <a:srgbClr val="980000"/>
              </a:highlight>
              <a:latin typeface="Roboto"/>
              <a:ea typeface="Roboto"/>
              <a:cs typeface="Roboto"/>
              <a:sym typeface="Roboto"/>
            </a:endParaRPr>
          </a:p>
          <a:p>
            <a:pPr indent="0" lvl="0" marL="0" rtl="0" algn="l">
              <a:spcBef>
                <a:spcPts val="0"/>
              </a:spcBef>
              <a:spcAft>
                <a:spcPts val="0"/>
              </a:spcAft>
              <a:buNone/>
            </a:pPr>
            <a:r>
              <a:t/>
            </a:r>
            <a:endParaRPr>
              <a:solidFill>
                <a:srgbClr val="FFFFFF"/>
              </a:solidFill>
              <a:highlight>
                <a:srgbClr val="980000"/>
              </a:highlight>
              <a:latin typeface="Roboto Light"/>
              <a:ea typeface="Roboto Light"/>
              <a:cs typeface="Roboto Light"/>
              <a:sym typeface="Roboto Ligh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46"/>
                                        </p:tgtEl>
                                        <p:attrNameLst>
                                          <p:attrName>style.visibility</p:attrName>
                                        </p:attrNameLst>
                                      </p:cBhvr>
                                      <p:to>
                                        <p:strVal val="visible"/>
                                      </p:to>
                                    </p:set>
                                    <p:animEffect filter="fade" transition="in">
                                      <p:cBhvr>
                                        <p:cTn dur="1000"/>
                                        <p:tgtEl>
                                          <p:spTgt spid="746"/>
                                        </p:tgtEl>
                                      </p:cBhvr>
                                    </p:animEffect>
                                  </p:childTnLst>
                                </p:cTn>
                              </p:par>
                              <p:par>
                                <p:cTn fill="hold" nodeType="withEffect" presetClass="entr" presetID="10" presetSubtype="0">
                                  <p:stCondLst>
                                    <p:cond delay="0"/>
                                  </p:stCondLst>
                                  <p:childTnLst>
                                    <p:set>
                                      <p:cBhvr>
                                        <p:cTn dur="1" fill="hold">
                                          <p:stCondLst>
                                            <p:cond delay="0"/>
                                          </p:stCondLst>
                                        </p:cTn>
                                        <p:tgtEl>
                                          <p:spTgt spid="747"/>
                                        </p:tgtEl>
                                        <p:attrNameLst>
                                          <p:attrName>style.visibility</p:attrName>
                                        </p:attrNameLst>
                                      </p:cBhvr>
                                      <p:to>
                                        <p:strVal val="visible"/>
                                      </p:to>
                                    </p:set>
                                    <p:animEffect filter="fade" transition="in">
                                      <p:cBhvr>
                                        <p:cTn dur="1000"/>
                                        <p:tgtEl>
                                          <p:spTgt spid="747"/>
                                        </p:tgtEl>
                                      </p:cBhvr>
                                    </p:animEffect>
                                  </p:childTnLst>
                                </p:cTn>
                              </p:par>
                              <p:par>
                                <p:cTn fill="hold" nodeType="withEffect" presetClass="entr" presetID="10" presetSubtype="0">
                                  <p:stCondLst>
                                    <p:cond delay="0"/>
                                  </p:stCondLst>
                                  <p:childTnLst>
                                    <p:set>
                                      <p:cBhvr>
                                        <p:cTn dur="1" fill="hold">
                                          <p:stCondLst>
                                            <p:cond delay="0"/>
                                          </p:stCondLst>
                                        </p:cTn>
                                        <p:tgtEl>
                                          <p:spTgt spid="748"/>
                                        </p:tgtEl>
                                        <p:attrNameLst>
                                          <p:attrName>style.visibility</p:attrName>
                                        </p:attrNameLst>
                                      </p:cBhvr>
                                      <p:to>
                                        <p:strVal val="visible"/>
                                      </p:to>
                                    </p:set>
                                    <p:animEffect filter="fade" transition="in">
                                      <p:cBhvr>
                                        <p:cTn dur="1000"/>
                                        <p:tgtEl>
                                          <p:spTgt spid="74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49"/>
                                        </p:tgtEl>
                                        <p:attrNameLst>
                                          <p:attrName>style.visibility</p:attrName>
                                        </p:attrNameLst>
                                      </p:cBhvr>
                                      <p:to>
                                        <p:strVal val="visible"/>
                                      </p:to>
                                    </p:set>
                                    <p:animEffect filter="fade" transition="in">
                                      <p:cBhvr>
                                        <p:cTn dur="1000"/>
                                        <p:tgtEl>
                                          <p:spTgt spid="749"/>
                                        </p:tgtEl>
                                      </p:cBhvr>
                                    </p:animEffect>
                                  </p:childTnLst>
                                </p:cTn>
                              </p:par>
                              <p:par>
                                <p:cTn fill="hold" nodeType="withEffect" presetClass="entr" presetID="10" presetSubtype="0">
                                  <p:stCondLst>
                                    <p:cond delay="0"/>
                                  </p:stCondLst>
                                  <p:childTnLst>
                                    <p:set>
                                      <p:cBhvr>
                                        <p:cTn dur="1" fill="hold">
                                          <p:stCondLst>
                                            <p:cond delay="0"/>
                                          </p:stCondLst>
                                        </p:cTn>
                                        <p:tgtEl>
                                          <p:spTgt spid="751"/>
                                        </p:tgtEl>
                                        <p:attrNameLst>
                                          <p:attrName>style.visibility</p:attrName>
                                        </p:attrNameLst>
                                      </p:cBhvr>
                                      <p:to>
                                        <p:strVal val="visible"/>
                                      </p:to>
                                    </p:set>
                                    <p:animEffect filter="fade" transition="in">
                                      <p:cBhvr>
                                        <p:cTn dur="1000"/>
                                        <p:tgtEl>
                                          <p:spTgt spid="751"/>
                                        </p:tgtEl>
                                      </p:cBhvr>
                                    </p:animEffect>
                                  </p:childTnLst>
                                </p:cTn>
                              </p:par>
                              <p:par>
                                <p:cTn fill="hold" nodeType="withEffect" presetClass="entr" presetID="10" presetSubtype="0">
                                  <p:stCondLst>
                                    <p:cond delay="0"/>
                                  </p:stCondLst>
                                  <p:childTnLst>
                                    <p:set>
                                      <p:cBhvr>
                                        <p:cTn dur="1" fill="hold">
                                          <p:stCondLst>
                                            <p:cond delay="0"/>
                                          </p:stCondLst>
                                        </p:cTn>
                                        <p:tgtEl>
                                          <p:spTgt spid="752"/>
                                        </p:tgtEl>
                                        <p:attrNameLst>
                                          <p:attrName>style.visibility</p:attrName>
                                        </p:attrNameLst>
                                      </p:cBhvr>
                                      <p:to>
                                        <p:strVal val="visible"/>
                                      </p:to>
                                    </p:set>
                                    <p:animEffect filter="fade" transition="in">
                                      <p:cBhvr>
                                        <p:cTn dur="1000"/>
                                        <p:tgtEl>
                                          <p:spTgt spid="75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21"/>
          <p:cNvSpPr txBox="1"/>
          <p:nvPr>
            <p:ph type="ctrTitle"/>
          </p:nvPr>
        </p:nvSpPr>
        <p:spPr>
          <a:xfrm>
            <a:off x="491625" y="263550"/>
            <a:ext cx="8013300" cy="606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Registration - Email</a:t>
            </a:r>
            <a:endParaRPr/>
          </a:p>
        </p:txBody>
      </p:sp>
      <p:pic>
        <p:nvPicPr>
          <p:cNvPr id="242" name="Google Shape;242;p21"/>
          <p:cNvPicPr preferRelativeResize="0"/>
          <p:nvPr/>
        </p:nvPicPr>
        <p:blipFill>
          <a:blip r:embed="rId3">
            <a:alphaModFix/>
          </a:blip>
          <a:stretch>
            <a:fillRect/>
          </a:stretch>
        </p:blipFill>
        <p:spPr>
          <a:xfrm>
            <a:off x="256025" y="1103125"/>
            <a:ext cx="2902140" cy="3587549"/>
          </a:xfrm>
          <a:prstGeom prst="rect">
            <a:avLst/>
          </a:prstGeom>
          <a:noFill/>
          <a:ln>
            <a:noFill/>
          </a:ln>
        </p:spPr>
      </p:pic>
      <p:sp>
        <p:nvSpPr>
          <p:cNvPr id="243" name="Google Shape;243;p21"/>
          <p:cNvSpPr/>
          <p:nvPr/>
        </p:nvSpPr>
        <p:spPr>
          <a:xfrm>
            <a:off x="491625" y="1457975"/>
            <a:ext cx="2264700" cy="4071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44" name="Google Shape;244;p21"/>
          <p:cNvPicPr preferRelativeResize="0"/>
          <p:nvPr/>
        </p:nvPicPr>
        <p:blipFill>
          <a:blip r:embed="rId4">
            <a:alphaModFix/>
          </a:blip>
          <a:stretch>
            <a:fillRect/>
          </a:stretch>
        </p:blipFill>
        <p:spPr>
          <a:xfrm>
            <a:off x="3432875" y="1492175"/>
            <a:ext cx="5314150" cy="2809450"/>
          </a:xfrm>
          <a:prstGeom prst="rect">
            <a:avLst/>
          </a:prstGeom>
          <a:noFill/>
          <a:ln>
            <a:noFill/>
          </a:ln>
        </p:spPr>
      </p:pic>
      <p:sp>
        <p:nvSpPr>
          <p:cNvPr id="245" name="Google Shape;245;p21"/>
          <p:cNvSpPr txBox="1"/>
          <p:nvPr/>
        </p:nvSpPr>
        <p:spPr>
          <a:xfrm>
            <a:off x="3432875" y="1103125"/>
            <a:ext cx="2442300" cy="291900"/>
          </a:xfrm>
          <a:prstGeom prst="rect">
            <a:avLst/>
          </a:prstGeom>
          <a:solidFill>
            <a:srgbClr val="000000"/>
          </a:solidFill>
          <a:ln cap="flat" cmpd="sng" w="9525">
            <a:solidFill>
              <a:srgbClr val="EFEFE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s" sz="1000">
                <a:solidFill>
                  <a:srgbClr val="EFEFEF"/>
                </a:solidFill>
                <a:latin typeface="Roboto"/>
                <a:ea typeface="Roboto"/>
                <a:cs typeface="Roboto"/>
                <a:sym typeface="Roboto"/>
              </a:rPr>
              <a:t>part of RegisterVM::validateUserInput</a:t>
            </a:r>
            <a:endParaRPr b="1" sz="1000">
              <a:solidFill>
                <a:srgbClr val="EFEFEF"/>
              </a:solidFill>
              <a:latin typeface="Roboto"/>
              <a:ea typeface="Roboto"/>
              <a:cs typeface="Roboto"/>
              <a:sym typeface="Roboto"/>
            </a:endParaRPr>
          </a:p>
        </p:txBody>
      </p:sp>
      <p:cxnSp>
        <p:nvCxnSpPr>
          <p:cNvPr id="246" name="Google Shape;246;p21"/>
          <p:cNvCxnSpPr/>
          <p:nvPr/>
        </p:nvCxnSpPr>
        <p:spPr>
          <a:xfrm>
            <a:off x="8591925" y="2135525"/>
            <a:ext cx="407100" cy="0"/>
          </a:xfrm>
          <a:prstGeom prst="straightConnector1">
            <a:avLst/>
          </a:prstGeom>
          <a:noFill/>
          <a:ln cap="flat" cmpd="sng" w="9525">
            <a:solidFill>
              <a:srgbClr val="FF0000"/>
            </a:solidFill>
            <a:prstDash val="solid"/>
            <a:round/>
            <a:headEnd len="med" w="med" type="none"/>
            <a:tailEnd len="med" w="med" type="none"/>
          </a:ln>
        </p:spPr>
      </p:cxnSp>
      <p:cxnSp>
        <p:nvCxnSpPr>
          <p:cNvPr id="247" name="Google Shape;247;p21"/>
          <p:cNvCxnSpPr/>
          <p:nvPr/>
        </p:nvCxnSpPr>
        <p:spPr>
          <a:xfrm>
            <a:off x="8625125" y="4173150"/>
            <a:ext cx="407100" cy="0"/>
          </a:xfrm>
          <a:prstGeom prst="straightConnector1">
            <a:avLst/>
          </a:prstGeom>
          <a:noFill/>
          <a:ln cap="flat" cmpd="sng" w="9525">
            <a:solidFill>
              <a:srgbClr val="FF0000"/>
            </a:solidFill>
            <a:prstDash val="solid"/>
            <a:round/>
            <a:headEnd len="med" w="med" type="none"/>
            <a:tailEnd len="med" w="med" type="none"/>
          </a:ln>
        </p:spPr>
      </p:cxnSp>
      <p:cxnSp>
        <p:nvCxnSpPr>
          <p:cNvPr id="248" name="Google Shape;248;p21"/>
          <p:cNvCxnSpPr/>
          <p:nvPr/>
        </p:nvCxnSpPr>
        <p:spPr>
          <a:xfrm>
            <a:off x="8976775" y="2128125"/>
            <a:ext cx="15600" cy="2063700"/>
          </a:xfrm>
          <a:prstGeom prst="straightConnector1">
            <a:avLst/>
          </a:prstGeom>
          <a:noFill/>
          <a:ln cap="flat" cmpd="sng" w="9525">
            <a:solidFill>
              <a:srgbClr val="FF0000"/>
            </a:solidFill>
            <a:prstDash val="solid"/>
            <a:round/>
            <a:headEnd len="med" w="med" type="none"/>
            <a:tailEnd len="med" w="med" type="none"/>
          </a:ln>
        </p:spPr>
      </p:cxnSp>
      <p:sp>
        <p:nvSpPr>
          <p:cNvPr id="249" name="Google Shape;249;p21"/>
          <p:cNvSpPr txBox="1"/>
          <p:nvPr/>
        </p:nvSpPr>
        <p:spPr>
          <a:xfrm>
            <a:off x="8073875" y="1795075"/>
            <a:ext cx="1509600" cy="19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solidFill>
                  <a:srgbClr val="FF0000"/>
                </a:solidFill>
                <a:latin typeface="Roboto Light"/>
                <a:ea typeface="Roboto Light"/>
                <a:cs typeface="Roboto Light"/>
                <a:sym typeface="Roboto Light"/>
              </a:rPr>
              <a:t>validations</a:t>
            </a:r>
            <a:endParaRPr>
              <a:solidFill>
                <a:srgbClr val="FF0000"/>
              </a:solidFill>
              <a:latin typeface="Roboto Light"/>
              <a:ea typeface="Roboto Light"/>
              <a:cs typeface="Roboto Light"/>
              <a:sym typeface="Roboto Light"/>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52643"/>
            </a:gs>
            <a:gs pos="100000">
              <a:srgbClr val="041523"/>
            </a:gs>
          </a:gsLst>
          <a:path path="circle">
            <a:fillToRect b="50%" l="50%" r="50%" t="50%"/>
          </a:path>
          <a:tileRect/>
        </a:gradFill>
      </p:bgPr>
    </p:bg>
    <p:spTree>
      <p:nvGrpSpPr>
        <p:cNvPr id="756" name="Shape 756"/>
        <p:cNvGrpSpPr/>
        <p:nvPr/>
      </p:nvGrpSpPr>
      <p:grpSpPr>
        <a:xfrm>
          <a:off x="0" y="0"/>
          <a:ext cx="0" cy="0"/>
          <a:chOff x="0" y="0"/>
          <a:chExt cx="0" cy="0"/>
        </a:xfrm>
      </p:grpSpPr>
      <p:sp>
        <p:nvSpPr>
          <p:cNvPr id="757" name="Google Shape;757;p57"/>
          <p:cNvSpPr txBox="1"/>
          <p:nvPr>
            <p:ph type="ctrTitle"/>
          </p:nvPr>
        </p:nvSpPr>
        <p:spPr>
          <a:xfrm>
            <a:off x="3986575" y="1429225"/>
            <a:ext cx="4896000" cy="606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THANKS FOR LISTENING!</a:t>
            </a:r>
            <a:endParaRPr/>
          </a:p>
        </p:txBody>
      </p:sp>
      <p:sp>
        <p:nvSpPr>
          <p:cNvPr id="758" name="Google Shape;758;p57"/>
          <p:cNvSpPr txBox="1"/>
          <p:nvPr>
            <p:ph idx="1" type="subTitle"/>
          </p:nvPr>
        </p:nvSpPr>
        <p:spPr>
          <a:xfrm>
            <a:off x="3986575" y="2421700"/>
            <a:ext cx="4470900" cy="187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Hope to see you on Club Sticker soon!</a:t>
            </a:r>
            <a:endParaRPr/>
          </a:p>
          <a:p>
            <a:pPr indent="0" lvl="0" marL="0" rtl="0" algn="l">
              <a:spcBef>
                <a:spcPts val="0"/>
              </a:spcBef>
              <a:spcAft>
                <a:spcPts val="0"/>
              </a:spcAft>
              <a:buNone/>
            </a:pPr>
            <a:r>
              <a:t/>
            </a:r>
            <a:endParaRPr/>
          </a:p>
          <a:p>
            <a:pPr indent="0" lvl="0" marL="0" rtl="0" algn="l">
              <a:spcBef>
                <a:spcPts val="0"/>
              </a:spcBef>
              <a:spcAft>
                <a:spcPts val="0"/>
              </a:spcAft>
              <a:buNone/>
            </a:pPr>
            <a:r>
              <a:rPr lang="es"/>
              <a:t>Group 6</a:t>
            </a:r>
            <a:endParaRPr/>
          </a:p>
        </p:txBody>
      </p:sp>
      <p:grpSp>
        <p:nvGrpSpPr>
          <p:cNvPr id="759" name="Google Shape;759;p57"/>
          <p:cNvGrpSpPr/>
          <p:nvPr/>
        </p:nvGrpSpPr>
        <p:grpSpPr>
          <a:xfrm flipH="1">
            <a:off x="-4531426" y="-117297"/>
            <a:ext cx="7324051" cy="5378088"/>
            <a:chOff x="238125" y="262775"/>
            <a:chExt cx="7092825" cy="5151425"/>
          </a:xfrm>
        </p:grpSpPr>
        <p:sp>
          <p:nvSpPr>
            <p:cNvPr id="760" name="Google Shape;760;p57"/>
            <p:cNvSpPr/>
            <p:nvPr/>
          </p:nvSpPr>
          <p:spPr>
            <a:xfrm>
              <a:off x="4565450" y="4835675"/>
              <a:ext cx="850200" cy="445800"/>
            </a:xfrm>
            <a:custGeom>
              <a:rect b="b" l="l" r="r" t="t"/>
              <a:pathLst>
                <a:path extrusionOk="0" h="17832" w="34008">
                  <a:moveTo>
                    <a:pt x="4203" y="0"/>
                  </a:moveTo>
                  <a:cubicBezTo>
                    <a:pt x="1847" y="0"/>
                    <a:pt x="0" y="1847"/>
                    <a:pt x="0" y="4203"/>
                  </a:cubicBezTo>
                  <a:lnTo>
                    <a:pt x="0" y="13629"/>
                  </a:lnTo>
                  <a:cubicBezTo>
                    <a:pt x="0" y="15921"/>
                    <a:pt x="1847" y="17832"/>
                    <a:pt x="4203" y="17832"/>
                  </a:cubicBezTo>
                  <a:lnTo>
                    <a:pt x="29804" y="17832"/>
                  </a:lnTo>
                  <a:cubicBezTo>
                    <a:pt x="32160" y="17832"/>
                    <a:pt x="34007" y="15921"/>
                    <a:pt x="34007" y="13629"/>
                  </a:cubicBezTo>
                  <a:lnTo>
                    <a:pt x="34007" y="4203"/>
                  </a:lnTo>
                  <a:cubicBezTo>
                    <a:pt x="34007" y="1847"/>
                    <a:pt x="32160" y="0"/>
                    <a:pt x="2980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57"/>
            <p:cNvSpPr/>
            <p:nvPr/>
          </p:nvSpPr>
          <p:spPr>
            <a:xfrm>
              <a:off x="5848675" y="1425000"/>
              <a:ext cx="423525" cy="132575"/>
            </a:xfrm>
            <a:custGeom>
              <a:rect b="b" l="l" r="r" t="t"/>
              <a:pathLst>
                <a:path extrusionOk="0" h="5303" w="16941">
                  <a:moveTo>
                    <a:pt x="8470" y="0"/>
                  </a:moveTo>
                  <a:cubicBezTo>
                    <a:pt x="5413" y="0"/>
                    <a:pt x="2357" y="1131"/>
                    <a:pt x="0" y="3392"/>
                  </a:cubicBezTo>
                  <a:lnTo>
                    <a:pt x="1783" y="5302"/>
                  </a:lnTo>
                  <a:cubicBezTo>
                    <a:pt x="3662" y="3487"/>
                    <a:pt x="6082" y="2580"/>
                    <a:pt x="8502" y="2580"/>
                  </a:cubicBezTo>
                  <a:cubicBezTo>
                    <a:pt x="10922" y="2580"/>
                    <a:pt x="13342" y="3487"/>
                    <a:pt x="15221" y="5302"/>
                  </a:cubicBezTo>
                  <a:lnTo>
                    <a:pt x="16940" y="3392"/>
                  </a:lnTo>
                  <a:cubicBezTo>
                    <a:pt x="14584" y="1131"/>
                    <a:pt x="11527" y="0"/>
                    <a:pt x="847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57"/>
            <p:cNvSpPr/>
            <p:nvPr/>
          </p:nvSpPr>
          <p:spPr>
            <a:xfrm>
              <a:off x="5941025" y="1557925"/>
              <a:ext cx="238825" cy="95175"/>
            </a:xfrm>
            <a:custGeom>
              <a:rect b="b" l="l" r="r" t="t"/>
              <a:pathLst>
                <a:path extrusionOk="0" h="3807" w="9553">
                  <a:moveTo>
                    <a:pt x="4752" y="1"/>
                  </a:moveTo>
                  <a:cubicBezTo>
                    <a:pt x="3025" y="1"/>
                    <a:pt x="1306" y="654"/>
                    <a:pt x="0" y="1959"/>
                  </a:cubicBezTo>
                  <a:lnTo>
                    <a:pt x="1783" y="3806"/>
                  </a:lnTo>
                  <a:cubicBezTo>
                    <a:pt x="2611" y="3010"/>
                    <a:pt x="3678" y="2612"/>
                    <a:pt x="4744" y="2612"/>
                  </a:cubicBezTo>
                  <a:cubicBezTo>
                    <a:pt x="5811" y="2612"/>
                    <a:pt x="6878" y="3010"/>
                    <a:pt x="7706" y="3806"/>
                  </a:cubicBezTo>
                  <a:lnTo>
                    <a:pt x="9553" y="1959"/>
                  </a:lnTo>
                  <a:cubicBezTo>
                    <a:pt x="8215" y="654"/>
                    <a:pt x="6480" y="1"/>
                    <a:pt x="475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57"/>
            <p:cNvSpPr/>
            <p:nvPr/>
          </p:nvSpPr>
          <p:spPr>
            <a:xfrm>
              <a:off x="6009475" y="1680125"/>
              <a:ext cx="119425" cy="102525"/>
            </a:xfrm>
            <a:custGeom>
              <a:rect b="b" l="l" r="r" t="t"/>
              <a:pathLst>
                <a:path extrusionOk="0" h="4101" w="4777">
                  <a:moveTo>
                    <a:pt x="2038" y="1"/>
                  </a:moveTo>
                  <a:cubicBezTo>
                    <a:pt x="892" y="1"/>
                    <a:pt x="0" y="892"/>
                    <a:pt x="0" y="2039"/>
                  </a:cubicBezTo>
                  <a:cubicBezTo>
                    <a:pt x="0" y="3288"/>
                    <a:pt x="992" y="4101"/>
                    <a:pt x="2047" y="4101"/>
                  </a:cubicBezTo>
                  <a:cubicBezTo>
                    <a:pt x="2552" y="4101"/>
                    <a:pt x="3071" y="3915"/>
                    <a:pt x="3503" y="3503"/>
                  </a:cubicBezTo>
                  <a:cubicBezTo>
                    <a:pt x="4777" y="2166"/>
                    <a:pt x="3885" y="1"/>
                    <a:pt x="203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57"/>
            <p:cNvSpPr/>
            <p:nvPr/>
          </p:nvSpPr>
          <p:spPr>
            <a:xfrm>
              <a:off x="5753150" y="1286475"/>
              <a:ext cx="614575" cy="170775"/>
            </a:xfrm>
            <a:custGeom>
              <a:rect b="b" l="l" r="r" t="t"/>
              <a:pathLst>
                <a:path extrusionOk="0" h="6831" w="24583">
                  <a:moveTo>
                    <a:pt x="12291" y="1"/>
                  </a:moveTo>
                  <a:cubicBezTo>
                    <a:pt x="7865" y="1"/>
                    <a:pt x="3439" y="1641"/>
                    <a:pt x="0" y="4920"/>
                  </a:cubicBezTo>
                  <a:lnTo>
                    <a:pt x="1783" y="6831"/>
                  </a:lnTo>
                  <a:cubicBezTo>
                    <a:pt x="4713" y="3997"/>
                    <a:pt x="8502" y="2580"/>
                    <a:pt x="12291" y="2580"/>
                  </a:cubicBezTo>
                  <a:cubicBezTo>
                    <a:pt x="16081" y="2580"/>
                    <a:pt x="19870" y="3997"/>
                    <a:pt x="22799" y="6831"/>
                  </a:cubicBezTo>
                  <a:lnTo>
                    <a:pt x="24582" y="4920"/>
                  </a:lnTo>
                  <a:cubicBezTo>
                    <a:pt x="21143" y="1641"/>
                    <a:pt x="16717" y="1"/>
                    <a:pt x="1229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57"/>
            <p:cNvSpPr/>
            <p:nvPr/>
          </p:nvSpPr>
          <p:spPr>
            <a:xfrm>
              <a:off x="1997375" y="1099025"/>
              <a:ext cx="3593400" cy="4136275"/>
            </a:xfrm>
            <a:custGeom>
              <a:rect b="b" l="l" r="r" t="t"/>
              <a:pathLst>
                <a:path extrusionOk="0" h="165451" w="143736">
                  <a:moveTo>
                    <a:pt x="75084" y="96481"/>
                  </a:moveTo>
                  <a:cubicBezTo>
                    <a:pt x="75020" y="96545"/>
                    <a:pt x="74957" y="96609"/>
                    <a:pt x="74893" y="96609"/>
                  </a:cubicBezTo>
                  <a:cubicBezTo>
                    <a:pt x="74957" y="96545"/>
                    <a:pt x="75020" y="96545"/>
                    <a:pt x="75084" y="96481"/>
                  </a:cubicBezTo>
                  <a:close/>
                  <a:moveTo>
                    <a:pt x="74000" y="97376"/>
                  </a:moveTo>
                  <a:cubicBezTo>
                    <a:pt x="73937" y="97501"/>
                    <a:pt x="73874" y="97565"/>
                    <a:pt x="73874" y="97691"/>
                  </a:cubicBezTo>
                  <a:lnTo>
                    <a:pt x="73874" y="97628"/>
                  </a:lnTo>
                  <a:cubicBezTo>
                    <a:pt x="73874" y="97564"/>
                    <a:pt x="73937" y="97501"/>
                    <a:pt x="74000" y="97376"/>
                  </a:cubicBezTo>
                  <a:close/>
                  <a:moveTo>
                    <a:pt x="73618" y="98331"/>
                  </a:moveTo>
                  <a:lnTo>
                    <a:pt x="73618" y="98331"/>
                  </a:lnTo>
                  <a:cubicBezTo>
                    <a:pt x="73556" y="98458"/>
                    <a:pt x="73556" y="98648"/>
                    <a:pt x="73556" y="98838"/>
                  </a:cubicBezTo>
                  <a:lnTo>
                    <a:pt x="73556" y="98774"/>
                  </a:lnTo>
                  <a:cubicBezTo>
                    <a:pt x="73556" y="98648"/>
                    <a:pt x="73556" y="98458"/>
                    <a:pt x="73618" y="98331"/>
                  </a:cubicBezTo>
                  <a:close/>
                  <a:moveTo>
                    <a:pt x="87375" y="108709"/>
                  </a:moveTo>
                  <a:cubicBezTo>
                    <a:pt x="87311" y="108709"/>
                    <a:pt x="87248" y="108772"/>
                    <a:pt x="87184" y="108836"/>
                  </a:cubicBezTo>
                  <a:lnTo>
                    <a:pt x="87120" y="108772"/>
                  </a:lnTo>
                  <a:cubicBezTo>
                    <a:pt x="87184" y="108772"/>
                    <a:pt x="87311" y="108709"/>
                    <a:pt x="87375" y="108709"/>
                  </a:cubicBezTo>
                  <a:close/>
                  <a:moveTo>
                    <a:pt x="86929" y="108836"/>
                  </a:moveTo>
                  <a:cubicBezTo>
                    <a:pt x="86866" y="108900"/>
                    <a:pt x="86802" y="108963"/>
                    <a:pt x="86738" y="108963"/>
                  </a:cubicBezTo>
                  <a:lnTo>
                    <a:pt x="86675" y="108963"/>
                  </a:lnTo>
                  <a:cubicBezTo>
                    <a:pt x="86738" y="108963"/>
                    <a:pt x="86802" y="108900"/>
                    <a:pt x="86929" y="108836"/>
                  </a:cubicBezTo>
                  <a:close/>
                  <a:moveTo>
                    <a:pt x="85783" y="109728"/>
                  </a:moveTo>
                  <a:cubicBezTo>
                    <a:pt x="85783" y="109855"/>
                    <a:pt x="85719" y="109919"/>
                    <a:pt x="85719" y="110046"/>
                  </a:cubicBezTo>
                  <a:lnTo>
                    <a:pt x="85656" y="110046"/>
                  </a:lnTo>
                  <a:cubicBezTo>
                    <a:pt x="85719" y="109919"/>
                    <a:pt x="85719" y="109855"/>
                    <a:pt x="85783" y="109728"/>
                  </a:cubicBezTo>
                  <a:close/>
                  <a:moveTo>
                    <a:pt x="85592" y="110173"/>
                  </a:moveTo>
                  <a:cubicBezTo>
                    <a:pt x="85528" y="110301"/>
                    <a:pt x="85528" y="110428"/>
                    <a:pt x="85528" y="110492"/>
                  </a:cubicBezTo>
                  <a:lnTo>
                    <a:pt x="85465" y="110492"/>
                  </a:lnTo>
                  <a:cubicBezTo>
                    <a:pt x="85465" y="110428"/>
                    <a:pt x="85528" y="110301"/>
                    <a:pt x="85592" y="110173"/>
                  </a:cubicBezTo>
                  <a:close/>
                  <a:moveTo>
                    <a:pt x="85401" y="110683"/>
                  </a:moveTo>
                  <a:cubicBezTo>
                    <a:pt x="85401" y="110810"/>
                    <a:pt x="85401" y="111001"/>
                    <a:pt x="85401" y="111192"/>
                  </a:cubicBezTo>
                  <a:lnTo>
                    <a:pt x="85337" y="111129"/>
                  </a:lnTo>
                  <a:cubicBezTo>
                    <a:pt x="85337" y="111001"/>
                    <a:pt x="85401" y="110810"/>
                    <a:pt x="85401" y="110683"/>
                  </a:cubicBezTo>
                  <a:close/>
                  <a:moveTo>
                    <a:pt x="96291" y="112156"/>
                  </a:moveTo>
                  <a:cubicBezTo>
                    <a:pt x="96294" y="112284"/>
                    <a:pt x="96355" y="112469"/>
                    <a:pt x="96355" y="112593"/>
                  </a:cubicBezTo>
                  <a:lnTo>
                    <a:pt x="96355" y="112657"/>
                  </a:lnTo>
                  <a:cubicBezTo>
                    <a:pt x="96355" y="112470"/>
                    <a:pt x="96294" y="112284"/>
                    <a:pt x="96291" y="112156"/>
                  </a:cubicBezTo>
                  <a:close/>
                  <a:moveTo>
                    <a:pt x="90432" y="113758"/>
                  </a:moveTo>
                  <a:lnTo>
                    <a:pt x="90432" y="113758"/>
                  </a:lnTo>
                  <a:cubicBezTo>
                    <a:pt x="90432" y="113879"/>
                    <a:pt x="90438" y="113997"/>
                    <a:pt x="90559" y="114058"/>
                  </a:cubicBezTo>
                  <a:lnTo>
                    <a:pt x="90559" y="114122"/>
                  </a:lnTo>
                  <a:cubicBezTo>
                    <a:pt x="90438" y="114001"/>
                    <a:pt x="90432" y="113879"/>
                    <a:pt x="90432" y="113758"/>
                  </a:cubicBezTo>
                  <a:close/>
                  <a:moveTo>
                    <a:pt x="91260" y="113740"/>
                  </a:moveTo>
                  <a:cubicBezTo>
                    <a:pt x="91260" y="113994"/>
                    <a:pt x="91132" y="114185"/>
                    <a:pt x="90878" y="114185"/>
                  </a:cubicBezTo>
                  <a:lnTo>
                    <a:pt x="90814" y="114185"/>
                  </a:lnTo>
                  <a:cubicBezTo>
                    <a:pt x="91069" y="114185"/>
                    <a:pt x="91260" y="113994"/>
                    <a:pt x="91260" y="113740"/>
                  </a:cubicBezTo>
                  <a:close/>
                  <a:moveTo>
                    <a:pt x="73556" y="122167"/>
                  </a:moveTo>
                  <a:cubicBezTo>
                    <a:pt x="73556" y="122287"/>
                    <a:pt x="73552" y="122408"/>
                    <a:pt x="73492" y="122528"/>
                  </a:cubicBezTo>
                  <a:lnTo>
                    <a:pt x="73492" y="122464"/>
                  </a:lnTo>
                  <a:cubicBezTo>
                    <a:pt x="73552" y="122404"/>
                    <a:pt x="73556" y="122287"/>
                    <a:pt x="73556" y="122167"/>
                  </a:cubicBezTo>
                  <a:close/>
                  <a:moveTo>
                    <a:pt x="73236" y="122848"/>
                  </a:moveTo>
                  <a:cubicBezTo>
                    <a:pt x="73173" y="122911"/>
                    <a:pt x="73109" y="122974"/>
                    <a:pt x="72983" y="123037"/>
                  </a:cubicBezTo>
                  <a:lnTo>
                    <a:pt x="72983" y="122974"/>
                  </a:lnTo>
                  <a:cubicBezTo>
                    <a:pt x="73109" y="122974"/>
                    <a:pt x="73173" y="122911"/>
                    <a:pt x="73236" y="122848"/>
                  </a:cubicBezTo>
                  <a:close/>
                  <a:moveTo>
                    <a:pt x="142143" y="18914"/>
                  </a:moveTo>
                  <a:lnTo>
                    <a:pt x="142143" y="121891"/>
                  </a:lnTo>
                  <a:cubicBezTo>
                    <a:pt x="142143" y="124884"/>
                    <a:pt x="139660" y="127368"/>
                    <a:pt x="136667" y="127368"/>
                  </a:cubicBezTo>
                  <a:lnTo>
                    <a:pt x="97947" y="127368"/>
                  </a:lnTo>
                  <a:lnTo>
                    <a:pt x="97947" y="117306"/>
                  </a:lnTo>
                  <a:lnTo>
                    <a:pt x="120172" y="117306"/>
                  </a:lnTo>
                  <a:lnTo>
                    <a:pt x="120172" y="115714"/>
                  </a:lnTo>
                  <a:lnTo>
                    <a:pt x="97947" y="115714"/>
                  </a:lnTo>
                  <a:lnTo>
                    <a:pt x="97947" y="112593"/>
                  </a:lnTo>
                  <a:cubicBezTo>
                    <a:pt x="97947" y="112339"/>
                    <a:pt x="97883" y="112084"/>
                    <a:pt x="97819" y="111829"/>
                  </a:cubicBezTo>
                  <a:lnTo>
                    <a:pt x="133673" y="111829"/>
                  </a:lnTo>
                  <a:lnTo>
                    <a:pt x="133673" y="110237"/>
                  </a:lnTo>
                  <a:lnTo>
                    <a:pt x="97119" y="110237"/>
                  </a:lnTo>
                  <a:cubicBezTo>
                    <a:pt x="96355" y="109154"/>
                    <a:pt x="95145" y="108581"/>
                    <a:pt x="93871" y="108581"/>
                  </a:cubicBezTo>
                  <a:lnTo>
                    <a:pt x="93744" y="108581"/>
                  </a:lnTo>
                  <a:cubicBezTo>
                    <a:pt x="92916" y="108581"/>
                    <a:pt x="92152" y="108836"/>
                    <a:pt x="91515" y="109345"/>
                  </a:cubicBezTo>
                  <a:cubicBezTo>
                    <a:pt x="90814" y="108008"/>
                    <a:pt x="89477" y="107180"/>
                    <a:pt x="88012" y="107116"/>
                  </a:cubicBezTo>
                  <a:lnTo>
                    <a:pt x="87885" y="107116"/>
                  </a:lnTo>
                  <a:cubicBezTo>
                    <a:pt x="87120" y="107116"/>
                    <a:pt x="86293" y="107371"/>
                    <a:pt x="85656" y="107817"/>
                  </a:cubicBezTo>
                  <a:cubicBezTo>
                    <a:pt x="84933" y="106371"/>
                    <a:pt x="83472" y="105534"/>
                    <a:pt x="81957" y="105534"/>
                  </a:cubicBezTo>
                  <a:cubicBezTo>
                    <a:pt x="81336" y="105534"/>
                    <a:pt x="80707" y="105674"/>
                    <a:pt x="80115" y="105970"/>
                  </a:cubicBezTo>
                  <a:lnTo>
                    <a:pt x="80115" y="98965"/>
                  </a:lnTo>
                  <a:cubicBezTo>
                    <a:pt x="80115" y="96736"/>
                    <a:pt x="78396" y="94889"/>
                    <a:pt x="76167" y="94762"/>
                  </a:cubicBezTo>
                  <a:lnTo>
                    <a:pt x="76039" y="94762"/>
                  </a:lnTo>
                  <a:cubicBezTo>
                    <a:pt x="73747" y="94762"/>
                    <a:pt x="71964" y="96609"/>
                    <a:pt x="71964" y="98838"/>
                  </a:cubicBezTo>
                  <a:lnTo>
                    <a:pt x="71964" y="121000"/>
                  </a:lnTo>
                  <a:lnTo>
                    <a:pt x="67824" y="118516"/>
                  </a:lnTo>
                  <a:cubicBezTo>
                    <a:pt x="67060" y="118134"/>
                    <a:pt x="66232" y="117879"/>
                    <a:pt x="65404" y="117879"/>
                  </a:cubicBezTo>
                  <a:cubicBezTo>
                    <a:pt x="61647" y="117879"/>
                    <a:pt x="59545" y="122337"/>
                    <a:pt x="62029" y="125203"/>
                  </a:cubicBezTo>
                  <a:lnTo>
                    <a:pt x="62093" y="125266"/>
                  </a:lnTo>
                  <a:lnTo>
                    <a:pt x="62156" y="125266"/>
                  </a:lnTo>
                  <a:lnTo>
                    <a:pt x="64258" y="127368"/>
                  </a:lnTo>
                  <a:lnTo>
                    <a:pt x="7070" y="127368"/>
                  </a:lnTo>
                  <a:cubicBezTo>
                    <a:pt x="4077" y="127368"/>
                    <a:pt x="1593" y="124948"/>
                    <a:pt x="1593" y="121891"/>
                  </a:cubicBezTo>
                  <a:lnTo>
                    <a:pt x="1593" y="18914"/>
                  </a:lnTo>
                  <a:close/>
                  <a:moveTo>
                    <a:pt x="7070" y="0"/>
                  </a:moveTo>
                  <a:cubicBezTo>
                    <a:pt x="3185" y="0"/>
                    <a:pt x="1" y="3184"/>
                    <a:pt x="1" y="7069"/>
                  </a:cubicBezTo>
                  <a:lnTo>
                    <a:pt x="1" y="121891"/>
                  </a:lnTo>
                  <a:cubicBezTo>
                    <a:pt x="1" y="125776"/>
                    <a:pt x="3185" y="128960"/>
                    <a:pt x="7070" y="128960"/>
                  </a:cubicBezTo>
                  <a:lnTo>
                    <a:pt x="65914" y="128960"/>
                  </a:lnTo>
                  <a:lnTo>
                    <a:pt x="73811" y="136666"/>
                  </a:lnTo>
                  <a:cubicBezTo>
                    <a:pt x="74002" y="136857"/>
                    <a:pt x="74129" y="137112"/>
                    <a:pt x="74129" y="137366"/>
                  </a:cubicBezTo>
                  <a:lnTo>
                    <a:pt x="74129" y="143607"/>
                  </a:lnTo>
                  <a:lnTo>
                    <a:pt x="73365" y="143607"/>
                  </a:lnTo>
                  <a:lnTo>
                    <a:pt x="73365" y="163859"/>
                  </a:lnTo>
                  <a:lnTo>
                    <a:pt x="74129" y="163859"/>
                  </a:lnTo>
                  <a:lnTo>
                    <a:pt x="74129" y="165451"/>
                  </a:lnTo>
                  <a:lnTo>
                    <a:pt x="94699" y="165451"/>
                  </a:lnTo>
                  <a:lnTo>
                    <a:pt x="94699" y="163859"/>
                  </a:lnTo>
                  <a:lnTo>
                    <a:pt x="97055" y="163859"/>
                  </a:lnTo>
                  <a:lnTo>
                    <a:pt x="97055" y="143607"/>
                  </a:lnTo>
                  <a:lnTo>
                    <a:pt x="94699" y="143607"/>
                  </a:lnTo>
                  <a:lnTo>
                    <a:pt x="94699" y="137175"/>
                  </a:lnTo>
                  <a:cubicBezTo>
                    <a:pt x="94699" y="136857"/>
                    <a:pt x="94763" y="136602"/>
                    <a:pt x="94954" y="136347"/>
                  </a:cubicBezTo>
                  <a:lnTo>
                    <a:pt x="97183" y="132781"/>
                  </a:lnTo>
                  <a:cubicBezTo>
                    <a:pt x="97692" y="132017"/>
                    <a:pt x="97947" y="131189"/>
                    <a:pt x="97947" y="130297"/>
                  </a:cubicBezTo>
                  <a:lnTo>
                    <a:pt x="97947" y="128960"/>
                  </a:lnTo>
                  <a:lnTo>
                    <a:pt x="136667" y="128960"/>
                  </a:lnTo>
                  <a:cubicBezTo>
                    <a:pt x="140551" y="128960"/>
                    <a:pt x="143672" y="125776"/>
                    <a:pt x="143736" y="121891"/>
                  </a:cubicBezTo>
                  <a:lnTo>
                    <a:pt x="143736" y="7069"/>
                  </a:lnTo>
                  <a:cubicBezTo>
                    <a:pt x="143672" y="3121"/>
                    <a:pt x="140551" y="0"/>
                    <a:pt x="13666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57"/>
            <p:cNvSpPr/>
            <p:nvPr/>
          </p:nvSpPr>
          <p:spPr>
            <a:xfrm>
              <a:off x="2271225" y="2928325"/>
              <a:ext cx="977575" cy="976000"/>
            </a:xfrm>
            <a:custGeom>
              <a:rect b="b" l="l" r="r" t="t"/>
              <a:pathLst>
                <a:path extrusionOk="0" h="39040" w="39103">
                  <a:moveTo>
                    <a:pt x="19551" y="6369"/>
                  </a:moveTo>
                  <a:cubicBezTo>
                    <a:pt x="20761" y="6369"/>
                    <a:pt x="21971" y="6497"/>
                    <a:pt x="23118" y="6879"/>
                  </a:cubicBezTo>
                  <a:cubicBezTo>
                    <a:pt x="30123" y="8789"/>
                    <a:pt x="34199" y="16113"/>
                    <a:pt x="32225" y="23118"/>
                  </a:cubicBezTo>
                  <a:cubicBezTo>
                    <a:pt x="30632" y="28786"/>
                    <a:pt x="25474" y="32671"/>
                    <a:pt x="19551" y="32734"/>
                  </a:cubicBezTo>
                  <a:cubicBezTo>
                    <a:pt x="18341" y="32671"/>
                    <a:pt x="17131" y="32543"/>
                    <a:pt x="15985" y="32225"/>
                  </a:cubicBezTo>
                  <a:cubicBezTo>
                    <a:pt x="9617" y="30442"/>
                    <a:pt x="5605" y="24201"/>
                    <a:pt x="6496" y="17705"/>
                  </a:cubicBezTo>
                  <a:cubicBezTo>
                    <a:pt x="7388" y="11209"/>
                    <a:pt x="12992" y="6369"/>
                    <a:pt x="19551" y="6369"/>
                  </a:cubicBezTo>
                  <a:close/>
                  <a:moveTo>
                    <a:pt x="18469" y="1"/>
                  </a:moveTo>
                  <a:lnTo>
                    <a:pt x="18596" y="2421"/>
                  </a:lnTo>
                  <a:cubicBezTo>
                    <a:pt x="16049" y="2548"/>
                    <a:pt x="13501" y="3249"/>
                    <a:pt x="11273" y="4523"/>
                  </a:cubicBezTo>
                  <a:lnTo>
                    <a:pt x="10063" y="2485"/>
                  </a:lnTo>
                  <a:cubicBezTo>
                    <a:pt x="8152" y="3504"/>
                    <a:pt x="6433" y="4905"/>
                    <a:pt x="4968" y="6560"/>
                  </a:cubicBezTo>
                  <a:lnTo>
                    <a:pt x="6751" y="8152"/>
                  </a:lnTo>
                  <a:cubicBezTo>
                    <a:pt x="5031" y="10063"/>
                    <a:pt x="3821" y="12356"/>
                    <a:pt x="3121" y="14776"/>
                  </a:cubicBezTo>
                  <a:lnTo>
                    <a:pt x="765" y="14139"/>
                  </a:lnTo>
                  <a:lnTo>
                    <a:pt x="765" y="14202"/>
                  </a:lnTo>
                  <a:cubicBezTo>
                    <a:pt x="255" y="15922"/>
                    <a:pt x="64" y="17705"/>
                    <a:pt x="0" y="19488"/>
                  </a:cubicBezTo>
                  <a:lnTo>
                    <a:pt x="0" y="20635"/>
                  </a:lnTo>
                  <a:lnTo>
                    <a:pt x="2420" y="20507"/>
                  </a:lnTo>
                  <a:cubicBezTo>
                    <a:pt x="2548" y="23055"/>
                    <a:pt x="3312" y="25538"/>
                    <a:pt x="4522" y="27831"/>
                  </a:cubicBezTo>
                  <a:lnTo>
                    <a:pt x="2420" y="28977"/>
                  </a:lnTo>
                  <a:cubicBezTo>
                    <a:pt x="3503" y="30888"/>
                    <a:pt x="4904" y="32607"/>
                    <a:pt x="6496" y="34072"/>
                  </a:cubicBezTo>
                  <a:lnTo>
                    <a:pt x="8088" y="32289"/>
                  </a:lnTo>
                  <a:cubicBezTo>
                    <a:pt x="9999" y="34008"/>
                    <a:pt x="12291" y="35282"/>
                    <a:pt x="14775" y="35982"/>
                  </a:cubicBezTo>
                  <a:lnTo>
                    <a:pt x="14202" y="38275"/>
                  </a:lnTo>
                  <a:lnTo>
                    <a:pt x="14266" y="38275"/>
                  </a:lnTo>
                  <a:cubicBezTo>
                    <a:pt x="15985" y="38784"/>
                    <a:pt x="17768" y="39039"/>
                    <a:pt x="19615" y="39039"/>
                  </a:cubicBezTo>
                  <a:lnTo>
                    <a:pt x="20761" y="39039"/>
                  </a:lnTo>
                  <a:lnTo>
                    <a:pt x="20634" y="36619"/>
                  </a:lnTo>
                  <a:cubicBezTo>
                    <a:pt x="23181" y="36492"/>
                    <a:pt x="25665" y="35728"/>
                    <a:pt x="27958" y="34454"/>
                  </a:cubicBezTo>
                  <a:lnTo>
                    <a:pt x="29104" y="36619"/>
                  </a:lnTo>
                  <a:cubicBezTo>
                    <a:pt x="31015" y="35537"/>
                    <a:pt x="32734" y="34136"/>
                    <a:pt x="34199" y="32480"/>
                  </a:cubicBezTo>
                  <a:lnTo>
                    <a:pt x="32416" y="30888"/>
                  </a:lnTo>
                  <a:cubicBezTo>
                    <a:pt x="34071" y="28977"/>
                    <a:pt x="35345" y="26685"/>
                    <a:pt x="36046" y="24265"/>
                  </a:cubicBezTo>
                  <a:lnTo>
                    <a:pt x="38402" y="24901"/>
                  </a:lnTo>
                  <a:cubicBezTo>
                    <a:pt x="38848" y="23182"/>
                    <a:pt x="39102" y="21399"/>
                    <a:pt x="39102" y="19552"/>
                  </a:cubicBezTo>
                  <a:cubicBezTo>
                    <a:pt x="39102" y="19170"/>
                    <a:pt x="39102" y="18788"/>
                    <a:pt x="39102" y="18406"/>
                  </a:cubicBezTo>
                  <a:lnTo>
                    <a:pt x="36619" y="18469"/>
                  </a:lnTo>
                  <a:cubicBezTo>
                    <a:pt x="36491" y="15922"/>
                    <a:pt x="35727" y="13438"/>
                    <a:pt x="34517" y="11209"/>
                  </a:cubicBezTo>
                  <a:lnTo>
                    <a:pt x="36619" y="10063"/>
                  </a:lnTo>
                  <a:cubicBezTo>
                    <a:pt x="35536" y="8089"/>
                    <a:pt x="34199" y="6369"/>
                    <a:pt x="32543" y="4905"/>
                  </a:cubicBezTo>
                  <a:lnTo>
                    <a:pt x="30951" y="6751"/>
                  </a:lnTo>
                  <a:cubicBezTo>
                    <a:pt x="29040" y="5032"/>
                    <a:pt x="26748" y="3758"/>
                    <a:pt x="24264" y="3058"/>
                  </a:cubicBezTo>
                  <a:lnTo>
                    <a:pt x="24901" y="765"/>
                  </a:lnTo>
                  <a:cubicBezTo>
                    <a:pt x="23181" y="256"/>
                    <a:pt x="21398" y="1"/>
                    <a:pt x="1961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57"/>
            <p:cNvSpPr/>
            <p:nvPr/>
          </p:nvSpPr>
          <p:spPr>
            <a:xfrm>
              <a:off x="3957250" y="2998400"/>
              <a:ext cx="25" cy="25"/>
            </a:xfrm>
            <a:custGeom>
              <a:rect b="b" l="l" r="r" t="t"/>
              <a:pathLst>
                <a:path extrusionOk="0" h="1" w="1">
                  <a:moveTo>
                    <a:pt x="1" y="0"/>
                  </a:move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57"/>
            <p:cNvSpPr/>
            <p:nvPr/>
          </p:nvSpPr>
          <p:spPr>
            <a:xfrm>
              <a:off x="3307675" y="2819750"/>
              <a:ext cx="697375" cy="688475"/>
            </a:xfrm>
            <a:custGeom>
              <a:rect b="b" l="l" r="r" t="t"/>
              <a:pathLst>
                <a:path extrusionOk="0" h="27539" w="27895">
                  <a:moveTo>
                    <a:pt x="13948" y="5618"/>
                  </a:moveTo>
                  <a:cubicBezTo>
                    <a:pt x="14712" y="5618"/>
                    <a:pt x="15412" y="5745"/>
                    <a:pt x="16176" y="5936"/>
                  </a:cubicBezTo>
                  <a:cubicBezTo>
                    <a:pt x="19679" y="6955"/>
                    <a:pt x="22099" y="10139"/>
                    <a:pt x="22099" y="13833"/>
                  </a:cubicBezTo>
                  <a:cubicBezTo>
                    <a:pt x="22099" y="14533"/>
                    <a:pt x="21972" y="15298"/>
                    <a:pt x="21781" y="16062"/>
                  </a:cubicBezTo>
                  <a:cubicBezTo>
                    <a:pt x="20802" y="19631"/>
                    <a:pt x="17534" y="22003"/>
                    <a:pt x="13953" y="22003"/>
                  </a:cubicBezTo>
                  <a:cubicBezTo>
                    <a:pt x="13572" y="22003"/>
                    <a:pt x="13187" y="21976"/>
                    <a:pt x="12801" y="21921"/>
                  </a:cubicBezTo>
                  <a:cubicBezTo>
                    <a:pt x="8725" y="21411"/>
                    <a:pt x="5732" y="17909"/>
                    <a:pt x="5732" y="13833"/>
                  </a:cubicBezTo>
                  <a:cubicBezTo>
                    <a:pt x="5732" y="13069"/>
                    <a:pt x="5860" y="12304"/>
                    <a:pt x="6051" y="11604"/>
                  </a:cubicBezTo>
                  <a:cubicBezTo>
                    <a:pt x="7070" y="8038"/>
                    <a:pt x="10254" y="5618"/>
                    <a:pt x="13948" y="5618"/>
                  </a:cubicBezTo>
                  <a:close/>
                  <a:moveTo>
                    <a:pt x="13928" y="0"/>
                  </a:moveTo>
                  <a:cubicBezTo>
                    <a:pt x="13059" y="0"/>
                    <a:pt x="12192" y="87"/>
                    <a:pt x="11336" y="268"/>
                  </a:cubicBezTo>
                  <a:lnTo>
                    <a:pt x="11655" y="1860"/>
                  </a:lnTo>
                  <a:cubicBezTo>
                    <a:pt x="10381" y="2115"/>
                    <a:pt x="9171" y="2497"/>
                    <a:pt x="8089" y="3134"/>
                  </a:cubicBezTo>
                  <a:lnTo>
                    <a:pt x="7261" y="1733"/>
                  </a:lnTo>
                  <a:cubicBezTo>
                    <a:pt x="5350" y="2752"/>
                    <a:pt x="3758" y="4217"/>
                    <a:pt x="2484" y="6000"/>
                  </a:cubicBezTo>
                  <a:lnTo>
                    <a:pt x="3885" y="6955"/>
                  </a:lnTo>
                  <a:cubicBezTo>
                    <a:pt x="3121" y="7974"/>
                    <a:pt x="2612" y="9120"/>
                    <a:pt x="2293" y="10394"/>
                  </a:cubicBezTo>
                  <a:lnTo>
                    <a:pt x="701" y="9948"/>
                  </a:lnTo>
                  <a:lnTo>
                    <a:pt x="701" y="10012"/>
                  </a:lnTo>
                  <a:cubicBezTo>
                    <a:pt x="64" y="12050"/>
                    <a:pt x="1" y="14215"/>
                    <a:pt x="383" y="16317"/>
                  </a:cubicBezTo>
                  <a:lnTo>
                    <a:pt x="1975" y="15998"/>
                  </a:lnTo>
                  <a:cubicBezTo>
                    <a:pt x="2230" y="17272"/>
                    <a:pt x="2612" y="18482"/>
                    <a:pt x="3249" y="19564"/>
                  </a:cubicBezTo>
                  <a:lnTo>
                    <a:pt x="1848" y="20392"/>
                  </a:lnTo>
                  <a:cubicBezTo>
                    <a:pt x="2866" y="22303"/>
                    <a:pt x="4331" y="23959"/>
                    <a:pt x="6114" y="25169"/>
                  </a:cubicBezTo>
                  <a:lnTo>
                    <a:pt x="7070" y="23831"/>
                  </a:lnTo>
                  <a:cubicBezTo>
                    <a:pt x="8089" y="24532"/>
                    <a:pt x="9235" y="25041"/>
                    <a:pt x="10445" y="25423"/>
                  </a:cubicBezTo>
                  <a:lnTo>
                    <a:pt x="10063" y="27015"/>
                  </a:lnTo>
                  <a:lnTo>
                    <a:pt x="10190" y="27015"/>
                  </a:lnTo>
                  <a:cubicBezTo>
                    <a:pt x="11436" y="27355"/>
                    <a:pt x="12704" y="27538"/>
                    <a:pt x="13981" y="27538"/>
                  </a:cubicBezTo>
                  <a:cubicBezTo>
                    <a:pt x="14858" y="27538"/>
                    <a:pt x="15740" y="27452"/>
                    <a:pt x="16622" y="27270"/>
                  </a:cubicBezTo>
                  <a:lnTo>
                    <a:pt x="16304" y="25678"/>
                  </a:lnTo>
                  <a:cubicBezTo>
                    <a:pt x="17514" y="25423"/>
                    <a:pt x="18724" y="24978"/>
                    <a:pt x="19870" y="24404"/>
                  </a:cubicBezTo>
                  <a:lnTo>
                    <a:pt x="20634" y="25805"/>
                  </a:lnTo>
                  <a:cubicBezTo>
                    <a:pt x="22545" y="24723"/>
                    <a:pt x="24137" y="23258"/>
                    <a:pt x="25347" y="21475"/>
                  </a:cubicBezTo>
                  <a:lnTo>
                    <a:pt x="24010" y="20583"/>
                  </a:lnTo>
                  <a:cubicBezTo>
                    <a:pt x="24710" y="19501"/>
                    <a:pt x="25283" y="18354"/>
                    <a:pt x="25602" y="17144"/>
                  </a:cubicBezTo>
                  <a:lnTo>
                    <a:pt x="27194" y="17590"/>
                  </a:lnTo>
                  <a:cubicBezTo>
                    <a:pt x="27767" y="15489"/>
                    <a:pt x="27894" y="13323"/>
                    <a:pt x="27449" y="11222"/>
                  </a:cubicBezTo>
                  <a:lnTo>
                    <a:pt x="27449" y="11222"/>
                  </a:lnTo>
                  <a:lnTo>
                    <a:pt x="25856" y="11477"/>
                  </a:lnTo>
                  <a:cubicBezTo>
                    <a:pt x="25602" y="10267"/>
                    <a:pt x="25220" y="9057"/>
                    <a:pt x="24583" y="7910"/>
                  </a:cubicBezTo>
                  <a:lnTo>
                    <a:pt x="25984" y="7146"/>
                  </a:lnTo>
                  <a:cubicBezTo>
                    <a:pt x="24965" y="5236"/>
                    <a:pt x="23500" y="3580"/>
                    <a:pt x="21653" y="2370"/>
                  </a:cubicBezTo>
                  <a:lnTo>
                    <a:pt x="20762" y="3707"/>
                  </a:lnTo>
                  <a:cubicBezTo>
                    <a:pt x="19743" y="3007"/>
                    <a:pt x="18533" y="2497"/>
                    <a:pt x="17323" y="2115"/>
                  </a:cubicBezTo>
                  <a:lnTo>
                    <a:pt x="17769" y="523"/>
                  </a:lnTo>
                  <a:lnTo>
                    <a:pt x="17705" y="523"/>
                  </a:lnTo>
                  <a:cubicBezTo>
                    <a:pt x="16459" y="183"/>
                    <a:pt x="15191" y="0"/>
                    <a:pt x="1392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57"/>
            <p:cNvSpPr/>
            <p:nvPr/>
          </p:nvSpPr>
          <p:spPr>
            <a:xfrm>
              <a:off x="2445675" y="3165225"/>
              <a:ext cx="592975" cy="501025"/>
            </a:xfrm>
            <a:custGeom>
              <a:rect b="b" l="l" r="r" t="t"/>
              <a:pathLst>
                <a:path extrusionOk="0" h="20041" w="23719">
                  <a:moveTo>
                    <a:pt x="12506" y="1"/>
                  </a:moveTo>
                  <a:cubicBezTo>
                    <a:pt x="5255" y="1"/>
                    <a:pt x="0" y="8012"/>
                    <a:pt x="3849" y="14916"/>
                  </a:cubicBezTo>
                  <a:cubicBezTo>
                    <a:pt x="5784" y="18387"/>
                    <a:pt x="9168" y="20041"/>
                    <a:pt x="12536" y="20041"/>
                  </a:cubicBezTo>
                  <a:cubicBezTo>
                    <a:pt x="16706" y="20041"/>
                    <a:pt x="20851" y="17507"/>
                    <a:pt x="22190" y="12751"/>
                  </a:cubicBezTo>
                  <a:cubicBezTo>
                    <a:pt x="23718" y="7465"/>
                    <a:pt x="20598" y="1924"/>
                    <a:pt x="15312" y="396"/>
                  </a:cubicBezTo>
                  <a:cubicBezTo>
                    <a:pt x="14355" y="127"/>
                    <a:pt x="13415" y="1"/>
                    <a:pt x="1250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57"/>
            <p:cNvSpPr/>
            <p:nvPr/>
          </p:nvSpPr>
          <p:spPr>
            <a:xfrm>
              <a:off x="3481225" y="3027000"/>
              <a:ext cx="333850" cy="275925"/>
            </a:xfrm>
            <a:custGeom>
              <a:rect b="b" l="l" r="r" t="t"/>
              <a:pathLst>
                <a:path extrusionOk="0" h="11037" w="13354">
                  <a:moveTo>
                    <a:pt x="6963" y="1"/>
                  </a:moveTo>
                  <a:cubicBezTo>
                    <a:pt x="6076" y="1"/>
                    <a:pt x="5157" y="219"/>
                    <a:pt x="4267" y="703"/>
                  </a:cubicBezTo>
                  <a:cubicBezTo>
                    <a:pt x="0" y="3123"/>
                    <a:pt x="764" y="9491"/>
                    <a:pt x="5477" y="10829"/>
                  </a:cubicBezTo>
                  <a:cubicBezTo>
                    <a:pt x="5975" y="10969"/>
                    <a:pt x="6477" y="11037"/>
                    <a:pt x="6971" y="11037"/>
                  </a:cubicBezTo>
                  <a:cubicBezTo>
                    <a:pt x="9382" y="11037"/>
                    <a:pt x="11604" y="9439"/>
                    <a:pt x="12291" y="7008"/>
                  </a:cubicBezTo>
                  <a:cubicBezTo>
                    <a:pt x="13354" y="3263"/>
                    <a:pt x="10396" y="1"/>
                    <a:pt x="696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57"/>
            <p:cNvSpPr/>
            <p:nvPr/>
          </p:nvSpPr>
          <p:spPr>
            <a:xfrm>
              <a:off x="639325" y="2213475"/>
              <a:ext cx="444225" cy="442625"/>
            </a:xfrm>
            <a:custGeom>
              <a:rect b="b" l="l" r="r" t="t"/>
              <a:pathLst>
                <a:path extrusionOk="0" h="17705" w="17769">
                  <a:moveTo>
                    <a:pt x="8916" y="2867"/>
                  </a:moveTo>
                  <a:cubicBezTo>
                    <a:pt x="9426" y="2867"/>
                    <a:pt x="9999" y="2930"/>
                    <a:pt x="10572" y="3058"/>
                  </a:cubicBezTo>
                  <a:cubicBezTo>
                    <a:pt x="13119" y="3822"/>
                    <a:pt x="14902" y="6178"/>
                    <a:pt x="14902" y="8853"/>
                  </a:cubicBezTo>
                  <a:cubicBezTo>
                    <a:pt x="14902" y="9426"/>
                    <a:pt x="14839" y="9936"/>
                    <a:pt x="14648" y="10509"/>
                  </a:cubicBezTo>
                  <a:cubicBezTo>
                    <a:pt x="13947" y="13056"/>
                    <a:pt x="11591" y="14839"/>
                    <a:pt x="8916" y="14839"/>
                  </a:cubicBezTo>
                  <a:cubicBezTo>
                    <a:pt x="5605" y="14839"/>
                    <a:pt x="2930" y="12164"/>
                    <a:pt x="2930" y="8853"/>
                  </a:cubicBezTo>
                  <a:cubicBezTo>
                    <a:pt x="2930" y="8280"/>
                    <a:pt x="2994" y="7770"/>
                    <a:pt x="3121" y="7197"/>
                  </a:cubicBezTo>
                  <a:cubicBezTo>
                    <a:pt x="3885" y="4650"/>
                    <a:pt x="6178" y="2867"/>
                    <a:pt x="8852" y="2867"/>
                  </a:cubicBezTo>
                  <a:close/>
                  <a:moveTo>
                    <a:pt x="8343" y="1"/>
                  </a:moveTo>
                  <a:lnTo>
                    <a:pt x="8407" y="1083"/>
                  </a:lnTo>
                  <a:cubicBezTo>
                    <a:pt x="7260" y="1147"/>
                    <a:pt x="6114" y="1529"/>
                    <a:pt x="5095" y="2102"/>
                  </a:cubicBezTo>
                  <a:lnTo>
                    <a:pt x="4586" y="1083"/>
                  </a:lnTo>
                  <a:cubicBezTo>
                    <a:pt x="3694" y="1593"/>
                    <a:pt x="2930" y="2230"/>
                    <a:pt x="2293" y="2930"/>
                  </a:cubicBezTo>
                  <a:lnTo>
                    <a:pt x="3057" y="3695"/>
                  </a:lnTo>
                  <a:cubicBezTo>
                    <a:pt x="2293" y="4522"/>
                    <a:pt x="1720" y="5605"/>
                    <a:pt x="1401" y="6688"/>
                  </a:cubicBezTo>
                  <a:lnTo>
                    <a:pt x="319" y="6433"/>
                  </a:lnTo>
                  <a:cubicBezTo>
                    <a:pt x="128" y="7197"/>
                    <a:pt x="0" y="7961"/>
                    <a:pt x="0" y="8789"/>
                  </a:cubicBezTo>
                  <a:lnTo>
                    <a:pt x="0" y="9299"/>
                  </a:lnTo>
                  <a:lnTo>
                    <a:pt x="1083" y="9235"/>
                  </a:lnTo>
                  <a:cubicBezTo>
                    <a:pt x="1147" y="10445"/>
                    <a:pt x="1465" y="11528"/>
                    <a:pt x="2038" y="12610"/>
                  </a:cubicBezTo>
                  <a:lnTo>
                    <a:pt x="1083" y="13120"/>
                  </a:lnTo>
                  <a:cubicBezTo>
                    <a:pt x="1592" y="14011"/>
                    <a:pt x="2229" y="14776"/>
                    <a:pt x="2930" y="15412"/>
                  </a:cubicBezTo>
                  <a:lnTo>
                    <a:pt x="3694" y="14648"/>
                  </a:lnTo>
                  <a:cubicBezTo>
                    <a:pt x="4586" y="15412"/>
                    <a:pt x="5605" y="15986"/>
                    <a:pt x="6751" y="16304"/>
                  </a:cubicBezTo>
                  <a:lnTo>
                    <a:pt x="6432" y="17387"/>
                  </a:lnTo>
                  <a:cubicBezTo>
                    <a:pt x="7197" y="17578"/>
                    <a:pt x="8025" y="17705"/>
                    <a:pt x="8852" y="17705"/>
                  </a:cubicBezTo>
                  <a:lnTo>
                    <a:pt x="9362" y="17705"/>
                  </a:lnTo>
                  <a:lnTo>
                    <a:pt x="9298" y="16622"/>
                  </a:lnTo>
                  <a:cubicBezTo>
                    <a:pt x="10508" y="16559"/>
                    <a:pt x="11591" y="16177"/>
                    <a:pt x="12673" y="15603"/>
                  </a:cubicBezTo>
                  <a:lnTo>
                    <a:pt x="13183" y="16622"/>
                  </a:lnTo>
                  <a:cubicBezTo>
                    <a:pt x="14075" y="16113"/>
                    <a:pt x="14839" y="15476"/>
                    <a:pt x="15476" y="14712"/>
                  </a:cubicBezTo>
                  <a:lnTo>
                    <a:pt x="14711" y="14011"/>
                  </a:lnTo>
                  <a:cubicBezTo>
                    <a:pt x="15476" y="13120"/>
                    <a:pt x="16049" y="12101"/>
                    <a:pt x="16367" y="10954"/>
                  </a:cubicBezTo>
                  <a:lnTo>
                    <a:pt x="17450" y="11273"/>
                  </a:lnTo>
                  <a:cubicBezTo>
                    <a:pt x="17641" y="10509"/>
                    <a:pt x="17768" y="9681"/>
                    <a:pt x="17768" y="8853"/>
                  </a:cubicBezTo>
                  <a:lnTo>
                    <a:pt x="17768" y="8343"/>
                  </a:lnTo>
                  <a:lnTo>
                    <a:pt x="16686" y="8407"/>
                  </a:lnTo>
                  <a:cubicBezTo>
                    <a:pt x="16622" y="7261"/>
                    <a:pt x="16240" y="6115"/>
                    <a:pt x="15667" y="5096"/>
                  </a:cubicBezTo>
                  <a:lnTo>
                    <a:pt x="16686" y="4522"/>
                  </a:lnTo>
                  <a:cubicBezTo>
                    <a:pt x="16176" y="3695"/>
                    <a:pt x="15539" y="2867"/>
                    <a:pt x="14775" y="2230"/>
                  </a:cubicBezTo>
                  <a:lnTo>
                    <a:pt x="14075" y="2994"/>
                  </a:lnTo>
                  <a:cubicBezTo>
                    <a:pt x="13183" y="2230"/>
                    <a:pt x="12164" y="1657"/>
                    <a:pt x="11018" y="1338"/>
                  </a:cubicBezTo>
                  <a:lnTo>
                    <a:pt x="11336" y="319"/>
                  </a:lnTo>
                  <a:cubicBezTo>
                    <a:pt x="10508" y="65"/>
                    <a:pt x="9680" y="1"/>
                    <a:pt x="885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57"/>
            <p:cNvSpPr/>
            <p:nvPr/>
          </p:nvSpPr>
          <p:spPr>
            <a:xfrm>
              <a:off x="1112175" y="2165725"/>
              <a:ext cx="313675" cy="310475"/>
            </a:xfrm>
            <a:custGeom>
              <a:rect b="b" l="l" r="r" t="t"/>
              <a:pathLst>
                <a:path extrusionOk="0" h="12419" w="12547">
                  <a:moveTo>
                    <a:pt x="6242" y="2484"/>
                  </a:moveTo>
                  <a:cubicBezTo>
                    <a:pt x="6624" y="2484"/>
                    <a:pt x="6942" y="2484"/>
                    <a:pt x="7260" y="2611"/>
                  </a:cubicBezTo>
                  <a:cubicBezTo>
                    <a:pt x="8916" y="3057"/>
                    <a:pt x="9999" y="4522"/>
                    <a:pt x="9999" y="6178"/>
                  </a:cubicBezTo>
                  <a:cubicBezTo>
                    <a:pt x="9999" y="6560"/>
                    <a:pt x="9935" y="6878"/>
                    <a:pt x="9872" y="7197"/>
                  </a:cubicBezTo>
                  <a:cubicBezTo>
                    <a:pt x="9426" y="8789"/>
                    <a:pt x="7961" y="9935"/>
                    <a:pt x="6305" y="9935"/>
                  </a:cubicBezTo>
                  <a:cubicBezTo>
                    <a:pt x="5923" y="9935"/>
                    <a:pt x="5605" y="9871"/>
                    <a:pt x="5286" y="9808"/>
                  </a:cubicBezTo>
                  <a:cubicBezTo>
                    <a:pt x="3630" y="9298"/>
                    <a:pt x="2548" y="7833"/>
                    <a:pt x="2548" y="6178"/>
                  </a:cubicBezTo>
                  <a:cubicBezTo>
                    <a:pt x="2548" y="5859"/>
                    <a:pt x="2612" y="5477"/>
                    <a:pt x="2675" y="5159"/>
                  </a:cubicBezTo>
                  <a:cubicBezTo>
                    <a:pt x="3121" y="3567"/>
                    <a:pt x="4586" y="2484"/>
                    <a:pt x="6242" y="2484"/>
                  </a:cubicBezTo>
                  <a:close/>
                  <a:moveTo>
                    <a:pt x="6242" y="0"/>
                  </a:moveTo>
                  <a:cubicBezTo>
                    <a:pt x="5859" y="0"/>
                    <a:pt x="5477" y="0"/>
                    <a:pt x="5095" y="64"/>
                  </a:cubicBezTo>
                  <a:lnTo>
                    <a:pt x="5223" y="828"/>
                  </a:lnTo>
                  <a:cubicBezTo>
                    <a:pt x="4649" y="956"/>
                    <a:pt x="4140" y="1147"/>
                    <a:pt x="3630" y="1401"/>
                  </a:cubicBezTo>
                  <a:lnTo>
                    <a:pt x="3248" y="701"/>
                  </a:lnTo>
                  <a:cubicBezTo>
                    <a:pt x="2357" y="1147"/>
                    <a:pt x="1656" y="1847"/>
                    <a:pt x="1083" y="2675"/>
                  </a:cubicBezTo>
                  <a:lnTo>
                    <a:pt x="1720" y="3057"/>
                  </a:lnTo>
                  <a:cubicBezTo>
                    <a:pt x="1338" y="3567"/>
                    <a:pt x="1147" y="4076"/>
                    <a:pt x="956" y="4649"/>
                  </a:cubicBezTo>
                  <a:lnTo>
                    <a:pt x="255" y="4458"/>
                  </a:lnTo>
                  <a:lnTo>
                    <a:pt x="255" y="4522"/>
                  </a:lnTo>
                  <a:cubicBezTo>
                    <a:pt x="128" y="5095"/>
                    <a:pt x="1" y="5668"/>
                    <a:pt x="1" y="6241"/>
                  </a:cubicBezTo>
                  <a:cubicBezTo>
                    <a:pt x="1" y="6623"/>
                    <a:pt x="64" y="7006"/>
                    <a:pt x="128" y="7388"/>
                  </a:cubicBezTo>
                  <a:lnTo>
                    <a:pt x="828" y="7260"/>
                  </a:lnTo>
                  <a:cubicBezTo>
                    <a:pt x="956" y="7833"/>
                    <a:pt x="1147" y="8343"/>
                    <a:pt x="1465" y="8852"/>
                  </a:cubicBezTo>
                  <a:lnTo>
                    <a:pt x="765" y="9171"/>
                  </a:lnTo>
                  <a:cubicBezTo>
                    <a:pt x="1274" y="10062"/>
                    <a:pt x="1911" y="10827"/>
                    <a:pt x="2739" y="11336"/>
                  </a:cubicBezTo>
                  <a:lnTo>
                    <a:pt x="3185" y="10763"/>
                  </a:lnTo>
                  <a:cubicBezTo>
                    <a:pt x="3630" y="11081"/>
                    <a:pt x="4204" y="11336"/>
                    <a:pt x="4777" y="11463"/>
                  </a:cubicBezTo>
                  <a:lnTo>
                    <a:pt x="4522" y="12228"/>
                  </a:lnTo>
                  <a:lnTo>
                    <a:pt x="4586" y="12228"/>
                  </a:lnTo>
                  <a:cubicBezTo>
                    <a:pt x="5159" y="12355"/>
                    <a:pt x="5732" y="12419"/>
                    <a:pt x="6305" y="12419"/>
                  </a:cubicBezTo>
                  <a:cubicBezTo>
                    <a:pt x="6751" y="12419"/>
                    <a:pt x="7133" y="12419"/>
                    <a:pt x="7515" y="12291"/>
                  </a:cubicBezTo>
                  <a:lnTo>
                    <a:pt x="7388" y="11591"/>
                  </a:lnTo>
                  <a:cubicBezTo>
                    <a:pt x="7961" y="11463"/>
                    <a:pt x="8470" y="11272"/>
                    <a:pt x="8980" y="11018"/>
                  </a:cubicBezTo>
                  <a:lnTo>
                    <a:pt x="9362" y="11654"/>
                  </a:lnTo>
                  <a:cubicBezTo>
                    <a:pt x="10190" y="11145"/>
                    <a:pt x="10954" y="10508"/>
                    <a:pt x="11464" y="9680"/>
                  </a:cubicBezTo>
                  <a:lnTo>
                    <a:pt x="10890" y="9234"/>
                  </a:lnTo>
                  <a:cubicBezTo>
                    <a:pt x="11209" y="8789"/>
                    <a:pt x="11464" y="8216"/>
                    <a:pt x="11591" y="7642"/>
                  </a:cubicBezTo>
                  <a:lnTo>
                    <a:pt x="12292" y="7897"/>
                  </a:lnTo>
                  <a:cubicBezTo>
                    <a:pt x="12483" y="7388"/>
                    <a:pt x="12546" y="6751"/>
                    <a:pt x="12546" y="6178"/>
                  </a:cubicBezTo>
                  <a:cubicBezTo>
                    <a:pt x="12546" y="5796"/>
                    <a:pt x="12483" y="5413"/>
                    <a:pt x="12419" y="5031"/>
                  </a:cubicBezTo>
                  <a:lnTo>
                    <a:pt x="11718" y="5159"/>
                  </a:lnTo>
                  <a:cubicBezTo>
                    <a:pt x="11591" y="4586"/>
                    <a:pt x="11400" y="4076"/>
                    <a:pt x="11082" y="3567"/>
                  </a:cubicBezTo>
                  <a:lnTo>
                    <a:pt x="11782" y="3185"/>
                  </a:lnTo>
                  <a:cubicBezTo>
                    <a:pt x="11273" y="2357"/>
                    <a:pt x="10572" y="1592"/>
                    <a:pt x="9808" y="1019"/>
                  </a:cubicBezTo>
                  <a:lnTo>
                    <a:pt x="9362" y="1656"/>
                  </a:lnTo>
                  <a:cubicBezTo>
                    <a:pt x="8853" y="1338"/>
                    <a:pt x="8343" y="1083"/>
                    <a:pt x="7770" y="956"/>
                  </a:cubicBezTo>
                  <a:lnTo>
                    <a:pt x="7961" y="191"/>
                  </a:lnTo>
                  <a:cubicBezTo>
                    <a:pt x="7452" y="64"/>
                    <a:pt x="6878" y="0"/>
                    <a:pt x="624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57"/>
            <p:cNvSpPr/>
            <p:nvPr/>
          </p:nvSpPr>
          <p:spPr>
            <a:xfrm>
              <a:off x="4310700" y="2208700"/>
              <a:ext cx="1028525" cy="39825"/>
            </a:xfrm>
            <a:custGeom>
              <a:rect b="b" l="l" r="r" t="t"/>
              <a:pathLst>
                <a:path extrusionOk="0" h="1593" w="41141">
                  <a:moveTo>
                    <a:pt x="1" y="1"/>
                  </a:moveTo>
                  <a:lnTo>
                    <a:pt x="1" y="1593"/>
                  </a:lnTo>
                  <a:lnTo>
                    <a:pt x="41140" y="1593"/>
                  </a:lnTo>
                  <a:lnTo>
                    <a:pt x="4114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57"/>
            <p:cNvSpPr/>
            <p:nvPr/>
          </p:nvSpPr>
          <p:spPr>
            <a:xfrm>
              <a:off x="4310700" y="2345625"/>
              <a:ext cx="1028525" cy="39825"/>
            </a:xfrm>
            <a:custGeom>
              <a:rect b="b" l="l" r="r" t="t"/>
              <a:pathLst>
                <a:path extrusionOk="0" h="1593" w="41141">
                  <a:moveTo>
                    <a:pt x="1" y="1"/>
                  </a:moveTo>
                  <a:lnTo>
                    <a:pt x="1" y="1593"/>
                  </a:lnTo>
                  <a:lnTo>
                    <a:pt x="41140" y="1593"/>
                  </a:lnTo>
                  <a:lnTo>
                    <a:pt x="4114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57"/>
            <p:cNvSpPr/>
            <p:nvPr/>
          </p:nvSpPr>
          <p:spPr>
            <a:xfrm>
              <a:off x="4310700" y="2482550"/>
              <a:ext cx="1028525" cy="39825"/>
            </a:xfrm>
            <a:custGeom>
              <a:rect b="b" l="l" r="r" t="t"/>
              <a:pathLst>
                <a:path extrusionOk="0" h="1593" w="41141">
                  <a:moveTo>
                    <a:pt x="1" y="0"/>
                  </a:moveTo>
                  <a:lnTo>
                    <a:pt x="1" y="1593"/>
                  </a:lnTo>
                  <a:lnTo>
                    <a:pt x="41140" y="1593"/>
                  </a:lnTo>
                  <a:lnTo>
                    <a:pt x="4114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57"/>
            <p:cNvSpPr/>
            <p:nvPr/>
          </p:nvSpPr>
          <p:spPr>
            <a:xfrm>
              <a:off x="4310700" y="2621050"/>
              <a:ext cx="1028525" cy="39850"/>
            </a:xfrm>
            <a:custGeom>
              <a:rect b="b" l="l" r="r" t="t"/>
              <a:pathLst>
                <a:path extrusionOk="0" h="1594" w="41141">
                  <a:moveTo>
                    <a:pt x="1" y="1"/>
                  </a:moveTo>
                  <a:lnTo>
                    <a:pt x="1" y="1593"/>
                  </a:lnTo>
                  <a:lnTo>
                    <a:pt x="41140" y="1593"/>
                  </a:lnTo>
                  <a:lnTo>
                    <a:pt x="4114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57"/>
            <p:cNvSpPr/>
            <p:nvPr/>
          </p:nvSpPr>
          <p:spPr>
            <a:xfrm>
              <a:off x="4310700" y="2757975"/>
              <a:ext cx="1028525" cy="39825"/>
            </a:xfrm>
            <a:custGeom>
              <a:rect b="b" l="l" r="r" t="t"/>
              <a:pathLst>
                <a:path extrusionOk="0" h="1593" w="41141">
                  <a:moveTo>
                    <a:pt x="1" y="1"/>
                  </a:moveTo>
                  <a:lnTo>
                    <a:pt x="1" y="1593"/>
                  </a:lnTo>
                  <a:lnTo>
                    <a:pt x="41140" y="1593"/>
                  </a:lnTo>
                  <a:lnTo>
                    <a:pt x="4114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57"/>
            <p:cNvSpPr/>
            <p:nvPr/>
          </p:nvSpPr>
          <p:spPr>
            <a:xfrm>
              <a:off x="4310700" y="2894900"/>
              <a:ext cx="1028525" cy="39825"/>
            </a:xfrm>
            <a:custGeom>
              <a:rect b="b" l="l" r="r" t="t"/>
              <a:pathLst>
                <a:path extrusionOk="0" h="1593" w="41141">
                  <a:moveTo>
                    <a:pt x="1" y="1"/>
                  </a:moveTo>
                  <a:lnTo>
                    <a:pt x="1" y="1593"/>
                  </a:lnTo>
                  <a:lnTo>
                    <a:pt x="41140" y="1593"/>
                  </a:lnTo>
                  <a:lnTo>
                    <a:pt x="4114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57"/>
            <p:cNvSpPr/>
            <p:nvPr/>
          </p:nvSpPr>
          <p:spPr>
            <a:xfrm>
              <a:off x="4310700" y="3031825"/>
              <a:ext cx="1028525" cy="39825"/>
            </a:xfrm>
            <a:custGeom>
              <a:rect b="b" l="l" r="r" t="t"/>
              <a:pathLst>
                <a:path extrusionOk="0" h="1593" w="41141">
                  <a:moveTo>
                    <a:pt x="1" y="0"/>
                  </a:moveTo>
                  <a:lnTo>
                    <a:pt x="1" y="1592"/>
                  </a:lnTo>
                  <a:lnTo>
                    <a:pt x="41140" y="1592"/>
                  </a:lnTo>
                  <a:lnTo>
                    <a:pt x="4114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57"/>
            <p:cNvSpPr/>
            <p:nvPr/>
          </p:nvSpPr>
          <p:spPr>
            <a:xfrm>
              <a:off x="4310700" y="3168750"/>
              <a:ext cx="1028525" cy="39825"/>
            </a:xfrm>
            <a:custGeom>
              <a:rect b="b" l="l" r="r" t="t"/>
              <a:pathLst>
                <a:path extrusionOk="0" h="1593" w="41141">
                  <a:moveTo>
                    <a:pt x="1" y="0"/>
                  </a:moveTo>
                  <a:lnTo>
                    <a:pt x="1" y="1592"/>
                  </a:lnTo>
                  <a:lnTo>
                    <a:pt x="41140" y="1592"/>
                  </a:lnTo>
                  <a:lnTo>
                    <a:pt x="4114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57"/>
            <p:cNvSpPr/>
            <p:nvPr/>
          </p:nvSpPr>
          <p:spPr>
            <a:xfrm>
              <a:off x="4310700" y="3305675"/>
              <a:ext cx="1028525" cy="39825"/>
            </a:xfrm>
            <a:custGeom>
              <a:rect b="b" l="l" r="r" t="t"/>
              <a:pathLst>
                <a:path extrusionOk="0" h="1593" w="41141">
                  <a:moveTo>
                    <a:pt x="1" y="0"/>
                  </a:moveTo>
                  <a:lnTo>
                    <a:pt x="1" y="1592"/>
                  </a:lnTo>
                  <a:lnTo>
                    <a:pt x="41140" y="1592"/>
                  </a:lnTo>
                  <a:lnTo>
                    <a:pt x="4114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57"/>
            <p:cNvSpPr/>
            <p:nvPr/>
          </p:nvSpPr>
          <p:spPr>
            <a:xfrm>
              <a:off x="4310700" y="3442575"/>
              <a:ext cx="1028525" cy="39825"/>
            </a:xfrm>
            <a:custGeom>
              <a:rect b="b" l="l" r="r" t="t"/>
              <a:pathLst>
                <a:path extrusionOk="0" h="1593" w="41141">
                  <a:moveTo>
                    <a:pt x="1" y="1"/>
                  </a:moveTo>
                  <a:lnTo>
                    <a:pt x="1" y="1593"/>
                  </a:lnTo>
                  <a:lnTo>
                    <a:pt x="41140" y="1593"/>
                  </a:lnTo>
                  <a:lnTo>
                    <a:pt x="4114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57"/>
            <p:cNvSpPr/>
            <p:nvPr/>
          </p:nvSpPr>
          <p:spPr>
            <a:xfrm>
              <a:off x="4310700" y="3579500"/>
              <a:ext cx="1028525" cy="39825"/>
            </a:xfrm>
            <a:custGeom>
              <a:rect b="b" l="l" r="r" t="t"/>
              <a:pathLst>
                <a:path extrusionOk="0" h="1593" w="41141">
                  <a:moveTo>
                    <a:pt x="1" y="1"/>
                  </a:moveTo>
                  <a:lnTo>
                    <a:pt x="1" y="1593"/>
                  </a:lnTo>
                  <a:lnTo>
                    <a:pt x="41140" y="1593"/>
                  </a:lnTo>
                  <a:lnTo>
                    <a:pt x="4114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57"/>
            <p:cNvSpPr/>
            <p:nvPr/>
          </p:nvSpPr>
          <p:spPr>
            <a:xfrm>
              <a:off x="4310700" y="3716425"/>
              <a:ext cx="1028525" cy="39825"/>
            </a:xfrm>
            <a:custGeom>
              <a:rect b="b" l="l" r="r" t="t"/>
              <a:pathLst>
                <a:path extrusionOk="0" h="1593" w="41141">
                  <a:moveTo>
                    <a:pt x="1" y="0"/>
                  </a:moveTo>
                  <a:lnTo>
                    <a:pt x="1" y="1593"/>
                  </a:lnTo>
                  <a:lnTo>
                    <a:pt x="41140" y="1593"/>
                  </a:lnTo>
                  <a:lnTo>
                    <a:pt x="4114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57"/>
            <p:cNvSpPr/>
            <p:nvPr/>
          </p:nvSpPr>
          <p:spPr>
            <a:xfrm>
              <a:off x="2293525" y="2208700"/>
              <a:ext cx="1776800" cy="39825"/>
            </a:xfrm>
            <a:custGeom>
              <a:rect b="b" l="l" r="r" t="t"/>
              <a:pathLst>
                <a:path extrusionOk="0" h="1593" w="71072">
                  <a:moveTo>
                    <a:pt x="0" y="1"/>
                  </a:moveTo>
                  <a:lnTo>
                    <a:pt x="0" y="1593"/>
                  </a:lnTo>
                  <a:lnTo>
                    <a:pt x="71071" y="1593"/>
                  </a:lnTo>
                  <a:lnTo>
                    <a:pt x="7107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57"/>
            <p:cNvSpPr/>
            <p:nvPr/>
          </p:nvSpPr>
          <p:spPr>
            <a:xfrm>
              <a:off x="2293525" y="2345625"/>
              <a:ext cx="1776800" cy="39825"/>
            </a:xfrm>
            <a:custGeom>
              <a:rect b="b" l="l" r="r" t="t"/>
              <a:pathLst>
                <a:path extrusionOk="0" h="1593" w="71072">
                  <a:moveTo>
                    <a:pt x="0" y="1"/>
                  </a:moveTo>
                  <a:lnTo>
                    <a:pt x="0" y="1593"/>
                  </a:lnTo>
                  <a:lnTo>
                    <a:pt x="71071" y="1593"/>
                  </a:lnTo>
                  <a:lnTo>
                    <a:pt x="7107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57"/>
            <p:cNvSpPr/>
            <p:nvPr/>
          </p:nvSpPr>
          <p:spPr>
            <a:xfrm>
              <a:off x="2293525" y="2482550"/>
              <a:ext cx="1776800" cy="39825"/>
            </a:xfrm>
            <a:custGeom>
              <a:rect b="b" l="l" r="r" t="t"/>
              <a:pathLst>
                <a:path extrusionOk="0" h="1593" w="71072">
                  <a:moveTo>
                    <a:pt x="0" y="0"/>
                  </a:moveTo>
                  <a:lnTo>
                    <a:pt x="0" y="1593"/>
                  </a:lnTo>
                  <a:lnTo>
                    <a:pt x="71071" y="1593"/>
                  </a:lnTo>
                  <a:lnTo>
                    <a:pt x="710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57"/>
            <p:cNvSpPr/>
            <p:nvPr/>
          </p:nvSpPr>
          <p:spPr>
            <a:xfrm>
              <a:off x="2293525" y="2621050"/>
              <a:ext cx="1195675" cy="39850"/>
            </a:xfrm>
            <a:custGeom>
              <a:rect b="b" l="l" r="r" t="t"/>
              <a:pathLst>
                <a:path extrusionOk="0" h="1594" w="47827">
                  <a:moveTo>
                    <a:pt x="0" y="1"/>
                  </a:moveTo>
                  <a:lnTo>
                    <a:pt x="0" y="1593"/>
                  </a:lnTo>
                  <a:lnTo>
                    <a:pt x="47827" y="1593"/>
                  </a:lnTo>
                  <a:lnTo>
                    <a:pt x="4782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57"/>
            <p:cNvSpPr/>
            <p:nvPr/>
          </p:nvSpPr>
          <p:spPr>
            <a:xfrm>
              <a:off x="4430100" y="1931675"/>
              <a:ext cx="730800" cy="119450"/>
            </a:xfrm>
            <a:custGeom>
              <a:rect b="b" l="l" r="r" t="t"/>
              <a:pathLst>
                <a:path extrusionOk="0" h="4778" w="29232">
                  <a:moveTo>
                    <a:pt x="1" y="1"/>
                  </a:moveTo>
                  <a:lnTo>
                    <a:pt x="1" y="4777"/>
                  </a:lnTo>
                  <a:lnTo>
                    <a:pt x="29232" y="4777"/>
                  </a:lnTo>
                  <a:lnTo>
                    <a:pt x="2923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57"/>
            <p:cNvSpPr/>
            <p:nvPr/>
          </p:nvSpPr>
          <p:spPr>
            <a:xfrm>
              <a:off x="2817325" y="1931675"/>
              <a:ext cx="729200" cy="119450"/>
            </a:xfrm>
            <a:custGeom>
              <a:rect b="b" l="l" r="r" t="t"/>
              <a:pathLst>
                <a:path extrusionOk="0" h="4778" w="29168">
                  <a:moveTo>
                    <a:pt x="0" y="1"/>
                  </a:moveTo>
                  <a:lnTo>
                    <a:pt x="0" y="4777"/>
                  </a:lnTo>
                  <a:lnTo>
                    <a:pt x="29167" y="4777"/>
                  </a:lnTo>
                  <a:lnTo>
                    <a:pt x="2916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57"/>
            <p:cNvSpPr/>
            <p:nvPr/>
          </p:nvSpPr>
          <p:spPr>
            <a:xfrm>
              <a:off x="628175" y="3272225"/>
              <a:ext cx="765825" cy="1550725"/>
            </a:xfrm>
            <a:custGeom>
              <a:rect b="b" l="l" r="r" t="t"/>
              <a:pathLst>
                <a:path extrusionOk="0" h="62029" w="30633">
                  <a:moveTo>
                    <a:pt x="17705" y="42924"/>
                  </a:moveTo>
                  <a:lnTo>
                    <a:pt x="17705" y="60437"/>
                  </a:lnTo>
                  <a:lnTo>
                    <a:pt x="12928" y="60437"/>
                  </a:lnTo>
                  <a:lnTo>
                    <a:pt x="12928" y="42924"/>
                  </a:lnTo>
                  <a:close/>
                  <a:moveTo>
                    <a:pt x="15348" y="1"/>
                  </a:moveTo>
                  <a:cubicBezTo>
                    <a:pt x="7133" y="1"/>
                    <a:pt x="446" y="6496"/>
                    <a:pt x="192" y="14712"/>
                  </a:cubicBezTo>
                  <a:cubicBezTo>
                    <a:pt x="1" y="22927"/>
                    <a:pt x="6369" y="29741"/>
                    <a:pt x="14521" y="30187"/>
                  </a:cubicBezTo>
                  <a:lnTo>
                    <a:pt x="14521" y="41332"/>
                  </a:lnTo>
                  <a:lnTo>
                    <a:pt x="12164" y="41332"/>
                  </a:lnTo>
                  <a:cubicBezTo>
                    <a:pt x="11718" y="41332"/>
                    <a:pt x="11336" y="41714"/>
                    <a:pt x="11336" y="42159"/>
                  </a:cubicBezTo>
                  <a:lnTo>
                    <a:pt x="11336" y="61265"/>
                  </a:lnTo>
                  <a:cubicBezTo>
                    <a:pt x="11336" y="61710"/>
                    <a:pt x="11718" y="62029"/>
                    <a:pt x="12164" y="62029"/>
                  </a:cubicBezTo>
                  <a:lnTo>
                    <a:pt x="18533" y="62029"/>
                  </a:lnTo>
                  <a:cubicBezTo>
                    <a:pt x="18978" y="62029"/>
                    <a:pt x="19297" y="61710"/>
                    <a:pt x="19297" y="61265"/>
                  </a:cubicBezTo>
                  <a:lnTo>
                    <a:pt x="19297" y="42159"/>
                  </a:lnTo>
                  <a:cubicBezTo>
                    <a:pt x="19297" y="41714"/>
                    <a:pt x="18978" y="41332"/>
                    <a:pt x="18533" y="41332"/>
                  </a:cubicBezTo>
                  <a:lnTo>
                    <a:pt x="16113" y="41332"/>
                  </a:lnTo>
                  <a:lnTo>
                    <a:pt x="16113" y="30187"/>
                  </a:lnTo>
                  <a:cubicBezTo>
                    <a:pt x="24328" y="29741"/>
                    <a:pt x="30633" y="22927"/>
                    <a:pt x="30442" y="14712"/>
                  </a:cubicBezTo>
                  <a:cubicBezTo>
                    <a:pt x="30250" y="6496"/>
                    <a:pt x="23500" y="1"/>
                    <a:pt x="1534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57"/>
            <p:cNvSpPr/>
            <p:nvPr/>
          </p:nvSpPr>
          <p:spPr>
            <a:xfrm>
              <a:off x="972075" y="4366000"/>
              <a:ext cx="79625" cy="398050"/>
            </a:xfrm>
            <a:custGeom>
              <a:rect b="b" l="l" r="r" t="t"/>
              <a:pathLst>
                <a:path extrusionOk="0" h="15922" w="3185">
                  <a:moveTo>
                    <a:pt x="0" y="1"/>
                  </a:moveTo>
                  <a:lnTo>
                    <a:pt x="0" y="15922"/>
                  </a:lnTo>
                  <a:lnTo>
                    <a:pt x="3185" y="15922"/>
                  </a:lnTo>
                  <a:lnTo>
                    <a:pt x="318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57"/>
            <p:cNvSpPr/>
            <p:nvPr/>
          </p:nvSpPr>
          <p:spPr>
            <a:xfrm>
              <a:off x="2436800" y="685075"/>
              <a:ext cx="213375" cy="214950"/>
            </a:xfrm>
            <a:custGeom>
              <a:rect b="b" l="l" r="r" t="t"/>
              <a:pathLst>
                <a:path extrusionOk="0" h="8598" w="8535">
                  <a:moveTo>
                    <a:pt x="1" y="0"/>
                  </a:moveTo>
                  <a:lnTo>
                    <a:pt x="1" y="8598"/>
                  </a:lnTo>
                  <a:lnTo>
                    <a:pt x="8534" y="8598"/>
                  </a:lnTo>
                  <a:lnTo>
                    <a:pt x="853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57"/>
            <p:cNvSpPr/>
            <p:nvPr/>
          </p:nvSpPr>
          <p:spPr>
            <a:xfrm>
              <a:off x="2791850" y="685075"/>
              <a:ext cx="213350" cy="214950"/>
            </a:xfrm>
            <a:custGeom>
              <a:rect b="b" l="l" r="r" t="t"/>
              <a:pathLst>
                <a:path extrusionOk="0" h="8598" w="8534">
                  <a:moveTo>
                    <a:pt x="0" y="0"/>
                  </a:moveTo>
                  <a:lnTo>
                    <a:pt x="0" y="8598"/>
                  </a:lnTo>
                  <a:lnTo>
                    <a:pt x="8534" y="8598"/>
                  </a:lnTo>
                  <a:lnTo>
                    <a:pt x="853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57"/>
            <p:cNvSpPr/>
            <p:nvPr/>
          </p:nvSpPr>
          <p:spPr>
            <a:xfrm>
              <a:off x="3146875" y="685075"/>
              <a:ext cx="213375" cy="214950"/>
            </a:xfrm>
            <a:custGeom>
              <a:rect b="b" l="l" r="r" t="t"/>
              <a:pathLst>
                <a:path extrusionOk="0" h="8598" w="8535">
                  <a:moveTo>
                    <a:pt x="1" y="0"/>
                  </a:moveTo>
                  <a:lnTo>
                    <a:pt x="1" y="8598"/>
                  </a:lnTo>
                  <a:lnTo>
                    <a:pt x="8534" y="8598"/>
                  </a:lnTo>
                  <a:lnTo>
                    <a:pt x="853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57"/>
            <p:cNvSpPr/>
            <p:nvPr/>
          </p:nvSpPr>
          <p:spPr>
            <a:xfrm>
              <a:off x="2258475" y="570450"/>
              <a:ext cx="1280075" cy="444200"/>
            </a:xfrm>
            <a:custGeom>
              <a:rect b="b" l="l" r="r" t="t"/>
              <a:pathLst>
                <a:path extrusionOk="0" h="17768" w="51203">
                  <a:moveTo>
                    <a:pt x="49611" y="1592"/>
                  </a:moveTo>
                  <a:lnTo>
                    <a:pt x="49611" y="16176"/>
                  </a:lnTo>
                  <a:lnTo>
                    <a:pt x="1593" y="16176"/>
                  </a:lnTo>
                  <a:lnTo>
                    <a:pt x="1593" y="1592"/>
                  </a:lnTo>
                  <a:close/>
                  <a:moveTo>
                    <a:pt x="1" y="0"/>
                  </a:moveTo>
                  <a:lnTo>
                    <a:pt x="1" y="17768"/>
                  </a:lnTo>
                  <a:lnTo>
                    <a:pt x="51203" y="17768"/>
                  </a:lnTo>
                  <a:lnTo>
                    <a:pt x="5120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57"/>
            <p:cNvSpPr/>
            <p:nvPr/>
          </p:nvSpPr>
          <p:spPr>
            <a:xfrm>
              <a:off x="4947550" y="262775"/>
              <a:ext cx="1147925" cy="384100"/>
            </a:xfrm>
            <a:custGeom>
              <a:rect b="b" l="l" r="r" t="t"/>
              <a:pathLst>
                <a:path extrusionOk="0" h="15364" w="45917">
                  <a:moveTo>
                    <a:pt x="18787" y="1927"/>
                  </a:moveTo>
                  <a:lnTo>
                    <a:pt x="18787" y="1927"/>
                  </a:lnTo>
                  <a:cubicBezTo>
                    <a:pt x="15539" y="5557"/>
                    <a:pt x="18150" y="11288"/>
                    <a:pt x="22990" y="11288"/>
                  </a:cubicBezTo>
                  <a:cubicBezTo>
                    <a:pt x="27830" y="11288"/>
                    <a:pt x="30377" y="5557"/>
                    <a:pt x="27193" y="1927"/>
                  </a:cubicBezTo>
                  <a:lnTo>
                    <a:pt x="27193" y="1927"/>
                  </a:lnTo>
                  <a:cubicBezTo>
                    <a:pt x="27639" y="1990"/>
                    <a:pt x="28149" y="2054"/>
                    <a:pt x="28594" y="2118"/>
                  </a:cubicBezTo>
                  <a:cubicBezTo>
                    <a:pt x="31396" y="6512"/>
                    <a:pt x="28212" y="12307"/>
                    <a:pt x="22990" y="12307"/>
                  </a:cubicBezTo>
                  <a:cubicBezTo>
                    <a:pt x="17768" y="12307"/>
                    <a:pt x="14584" y="6512"/>
                    <a:pt x="17386" y="2118"/>
                  </a:cubicBezTo>
                  <a:cubicBezTo>
                    <a:pt x="17832" y="2054"/>
                    <a:pt x="18278" y="1990"/>
                    <a:pt x="18787" y="1927"/>
                  </a:cubicBezTo>
                  <a:close/>
                  <a:moveTo>
                    <a:pt x="30569" y="2500"/>
                  </a:moveTo>
                  <a:cubicBezTo>
                    <a:pt x="35026" y="3455"/>
                    <a:pt x="39293" y="5238"/>
                    <a:pt x="43114" y="7722"/>
                  </a:cubicBezTo>
                  <a:cubicBezTo>
                    <a:pt x="37641" y="11329"/>
                    <a:pt x="31317" y="13418"/>
                    <a:pt x="24736" y="13692"/>
                  </a:cubicBezTo>
                  <a:lnTo>
                    <a:pt x="24736" y="13692"/>
                  </a:lnTo>
                  <a:cubicBezTo>
                    <a:pt x="29704" y="12588"/>
                    <a:pt x="32491" y="7212"/>
                    <a:pt x="30569" y="2500"/>
                  </a:cubicBezTo>
                  <a:close/>
                  <a:moveTo>
                    <a:pt x="15348" y="2500"/>
                  </a:moveTo>
                  <a:lnTo>
                    <a:pt x="15348" y="2500"/>
                  </a:lnTo>
                  <a:cubicBezTo>
                    <a:pt x="13310" y="7340"/>
                    <a:pt x="16367" y="12880"/>
                    <a:pt x="21589" y="13772"/>
                  </a:cubicBezTo>
                  <a:cubicBezTo>
                    <a:pt x="14902" y="13517"/>
                    <a:pt x="8406" y="11415"/>
                    <a:pt x="2802" y="7722"/>
                  </a:cubicBezTo>
                  <a:cubicBezTo>
                    <a:pt x="6623" y="5174"/>
                    <a:pt x="10890" y="3455"/>
                    <a:pt x="15348" y="2500"/>
                  </a:cubicBezTo>
                  <a:close/>
                  <a:moveTo>
                    <a:pt x="22958" y="0"/>
                  </a:moveTo>
                  <a:cubicBezTo>
                    <a:pt x="22608" y="0"/>
                    <a:pt x="22258" y="48"/>
                    <a:pt x="21907" y="143"/>
                  </a:cubicBezTo>
                  <a:cubicBezTo>
                    <a:pt x="14393" y="334"/>
                    <a:pt x="7069" y="2754"/>
                    <a:pt x="892" y="7085"/>
                  </a:cubicBezTo>
                  <a:lnTo>
                    <a:pt x="0" y="7722"/>
                  </a:lnTo>
                  <a:lnTo>
                    <a:pt x="892" y="8359"/>
                  </a:lnTo>
                  <a:cubicBezTo>
                    <a:pt x="7388" y="12944"/>
                    <a:pt x="15030" y="15364"/>
                    <a:pt x="22926" y="15364"/>
                  </a:cubicBezTo>
                  <a:cubicBezTo>
                    <a:pt x="30823" y="15364"/>
                    <a:pt x="38529" y="12944"/>
                    <a:pt x="44961" y="8359"/>
                  </a:cubicBezTo>
                  <a:lnTo>
                    <a:pt x="45916" y="7722"/>
                  </a:lnTo>
                  <a:lnTo>
                    <a:pt x="44961" y="7085"/>
                  </a:lnTo>
                  <a:cubicBezTo>
                    <a:pt x="38847" y="2754"/>
                    <a:pt x="31524" y="334"/>
                    <a:pt x="24009" y="143"/>
                  </a:cubicBezTo>
                  <a:cubicBezTo>
                    <a:pt x="23659" y="48"/>
                    <a:pt x="23309" y="0"/>
                    <a:pt x="2295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57"/>
            <p:cNvSpPr/>
            <p:nvPr/>
          </p:nvSpPr>
          <p:spPr>
            <a:xfrm>
              <a:off x="5336025" y="1923725"/>
              <a:ext cx="162400" cy="135350"/>
            </a:xfrm>
            <a:custGeom>
              <a:rect b="b" l="l" r="r" t="t"/>
              <a:pathLst>
                <a:path extrusionOk="0" h="5414" w="6496">
                  <a:moveTo>
                    <a:pt x="4649" y="0"/>
                  </a:moveTo>
                  <a:lnTo>
                    <a:pt x="0" y="2675"/>
                  </a:lnTo>
                  <a:lnTo>
                    <a:pt x="4649" y="5414"/>
                  </a:lnTo>
                  <a:lnTo>
                    <a:pt x="4649" y="3503"/>
                  </a:lnTo>
                  <a:lnTo>
                    <a:pt x="5477" y="3503"/>
                  </a:lnTo>
                  <a:cubicBezTo>
                    <a:pt x="6496" y="3503"/>
                    <a:pt x="6496" y="1911"/>
                    <a:pt x="5477" y="1911"/>
                  </a:cubicBezTo>
                  <a:lnTo>
                    <a:pt x="4649" y="1911"/>
                  </a:lnTo>
                  <a:lnTo>
                    <a:pt x="46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57"/>
            <p:cNvSpPr/>
            <p:nvPr/>
          </p:nvSpPr>
          <p:spPr>
            <a:xfrm>
              <a:off x="2651725" y="4047575"/>
              <a:ext cx="135375" cy="116250"/>
            </a:xfrm>
            <a:custGeom>
              <a:rect b="b" l="l" r="r" t="t"/>
              <a:pathLst>
                <a:path extrusionOk="0" h="4650" w="5415">
                  <a:moveTo>
                    <a:pt x="2739" y="1"/>
                  </a:moveTo>
                  <a:lnTo>
                    <a:pt x="1" y="4650"/>
                  </a:lnTo>
                  <a:lnTo>
                    <a:pt x="5414" y="4650"/>
                  </a:lnTo>
                  <a:lnTo>
                    <a:pt x="273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57"/>
            <p:cNvSpPr/>
            <p:nvPr/>
          </p:nvSpPr>
          <p:spPr>
            <a:xfrm>
              <a:off x="2481375" y="1923725"/>
              <a:ext cx="164025" cy="135350"/>
            </a:xfrm>
            <a:custGeom>
              <a:rect b="b" l="l" r="r" t="t"/>
              <a:pathLst>
                <a:path extrusionOk="0" h="5414" w="6561">
                  <a:moveTo>
                    <a:pt x="1848" y="0"/>
                  </a:moveTo>
                  <a:lnTo>
                    <a:pt x="1848" y="1911"/>
                  </a:lnTo>
                  <a:lnTo>
                    <a:pt x="1083" y="1911"/>
                  </a:lnTo>
                  <a:cubicBezTo>
                    <a:pt x="1" y="1911"/>
                    <a:pt x="1" y="3503"/>
                    <a:pt x="1083" y="3503"/>
                  </a:cubicBezTo>
                  <a:lnTo>
                    <a:pt x="1848" y="3503"/>
                  </a:lnTo>
                  <a:lnTo>
                    <a:pt x="1848" y="5414"/>
                  </a:lnTo>
                  <a:lnTo>
                    <a:pt x="6560" y="2675"/>
                  </a:lnTo>
                  <a:lnTo>
                    <a:pt x="184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57"/>
            <p:cNvSpPr/>
            <p:nvPr/>
          </p:nvSpPr>
          <p:spPr>
            <a:xfrm>
              <a:off x="1459250" y="2527125"/>
              <a:ext cx="243625" cy="208425"/>
            </a:xfrm>
            <a:custGeom>
              <a:rect b="b" l="l" r="r" t="t"/>
              <a:pathLst>
                <a:path extrusionOk="0" h="8337" w="9745">
                  <a:moveTo>
                    <a:pt x="5559" y="1576"/>
                  </a:moveTo>
                  <a:cubicBezTo>
                    <a:pt x="6878" y="1576"/>
                    <a:pt x="8152" y="2615"/>
                    <a:pt x="8152" y="4204"/>
                  </a:cubicBezTo>
                  <a:cubicBezTo>
                    <a:pt x="8152" y="5605"/>
                    <a:pt x="7006" y="6751"/>
                    <a:pt x="5541" y="6751"/>
                  </a:cubicBezTo>
                  <a:cubicBezTo>
                    <a:pt x="3248" y="6751"/>
                    <a:pt x="2102" y="3949"/>
                    <a:pt x="3758" y="2357"/>
                  </a:cubicBezTo>
                  <a:cubicBezTo>
                    <a:pt x="4276" y="1818"/>
                    <a:pt x="4923" y="1576"/>
                    <a:pt x="5559" y="1576"/>
                  </a:cubicBezTo>
                  <a:close/>
                  <a:moveTo>
                    <a:pt x="5541" y="1"/>
                  </a:moveTo>
                  <a:cubicBezTo>
                    <a:pt x="1847" y="1"/>
                    <a:pt x="1" y="4458"/>
                    <a:pt x="2612" y="7070"/>
                  </a:cubicBezTo>
                  <a:cubicBezTo>
                    <a:pt x="3467" y="7945"/>
                    <a:pt x="4527" y="8336"/>
                    <a:pt x="5566" y="8336"/>
                  </a:cubicBezTo>
                  <a:cubicBezTo>
                    <a:pt x="7699" y="8336"/>
                    <a:pt x="9744" y="6688"/>
                    <a:pt x="9744" y="4204"/>
                  </a:cubicBezTo>
                  <a:cubicBezTo>
                    <a:pt x="9744" y="1847"/>
                    <a:pt x="7897" y="1"/>
                    <a:pt x="55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57"/>
            <p:cNvSpPr/>
            <p:nvPr/>
          </p:nvSpPr>
          <p:spPr>
            <a:xfrm>
              <a:off x="4718275" y="1636825"/>
              <a:ext cx="243625" cy="208900"/>
            </a:xfrm>
            <a:custGeom>
              <a:rect b="b" l="l" r="r" t="t"/>
              <a:pathLst>
                <a:path extrusionOk="0" h="8356" w="9745">
                  <a:moveTo>
                    <a:pt x="4034" y="1603"/>
                  </a:moveTo>
                  <a:cubicBezTo>
                    <a:pt x="4070" y="1603"/>
                    <a:pt x="4105" y="1604"/>
                    <a:pt x="4140" y="1605"/>
                  </a:cubicBezTo>
                  <a:cubicBezTo>
                    <a:pt x="6433" y="1605"/>
                    <a:pt x="7579" y="4344"/>
                    <a:pt x="5987" y="6000"/>
                  </a:cubicBezTo>
                  <a:cubicBezTo>
                    <a:pt x="5456" y="6531"/>
                    <a:pt x="4813" y="6767"/>
                    <a:pt x="4185" y="6767"/>
                  </a:cubicBezTo>
                  <a:cubicBezTo>
                    <a:pt x="2856" y="6767"/>
                    <a:pt x="1593" y="5710"/>
                    <a:pt x="1593" y="4153"/>
                  </a:cubicBezTo>
                  <a:cubicBezTo>
                    <a:pt x="1593" y="2787"/>
                    <a:pt x="2682" y="1603"/>
                    <a:pt x="4034" y="1603"/>
                  </a:cubicBezTo>
                  <a:close/>
                  <a:moveTo>
                    <a:pt x="4189" y="0"/>
                  </a:moveTo>
                  <a:cubicBezTo>
                    <a:pt x="2041" y="0"/>
                    <a:pt x="1" y="1654"/>
                    <a:pt x="1" y="4153"/>
                  </a:cubicBezTo>
                  <a:cubicBezTo>
                    <a:pt x="1" y="6509"/>
                    <a:pt x="1848" y="8356"/>
                    <a:pt x="4140" y="8356"/>
                  </a:cubicBezTo>
                  <a:cubicBezTo>
                    <a:pt x="7898" y="8356"/>
                    <a:pt x="9744" y="3834"/>
                    <a:pt x="7133" y="1223"/>
                  </a:cubicBezTo>
                  <a:cubicBezTo>
                    <a:pt x="6268" y="379"/>
                    <a:pt x="5216" y="0"/>
                    <a:pt x="418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57"/>
            <p:cNvSpPr/>
            <p:nvPr/>
          </p:nvSpPr>
          <p:spPr>
            <a:xfrm>
              <a:off x="4971425" y="1636825"/>
              <a:ext cx="243625" cy="208900"/>
            </a:xfrm>
            <a:custGeom>
              <a:rect b="b" l="l" r="r" t="t"/>
              <a:pathLst>
                <a:path extrusionOk="0" h="8356" w="9745">
                  <a:moveTo>
                    <a:pt x="4217" y="0"/>
                  </a:moveTo>
                  <a:cubicBezTo>
                    <a:pt x="2070" y="0"/>
                    <a:pt x="0" y="1654"/>
                    <a:pt x="0" y="4153"/>
                  </a:cubicBezTo>
                  <a:cubicBezTo>
                    <a:pt x="0" y="6509"/>
                    <a:pt x="1911" y="8356"/>
                    <a:pt x="4204" y="8356"/>
                  </a:cubicBezTo>
                  <a:cubicBezTo>
                    <a:pt x="7897" y="8356"/>
                    <a:pt x="9744" y="3834"/>
                    <a:pt x="7133" y="1223"/>
                  </a:cubicBezTo>
                  <a:cubicBezTo>
                    <a:pt x="6288" y="379"/>
                    <a:pt x="5244" y="0"/>
                    <a:pt x="421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57"/>
            <p:cNvSpPr/>
            <p:nvPr/>
          </p:nvSpPr>
          <p:spPr>
            <a:xfrm>
              <a:off x="6803925" y="2260975"/>
              <a:ext cx="243625" cy="208850"/>
            </a:xfrm>
            <a:custGeom>
              <a:rect b="b" l="l" r="r" t="t"/>
              <a:pathLst>
                <a:path extrusionOk="0" h="8354" w="9745">
                  <a:moveTo>
                    <a:pt x="5547" y="1"/>
                  </a:moveTo>
                  <a:cubicBezTo>
                    <a:pt x="4523" y="1"/>
                    <a:pt x="3475" y="379"/>
                    <a:pt x="2612" y="1221"/>
                  </a:cubicBezTo>
                  <a:cubicBezTo>
                    <a:pt x="1" y="3896"/>
                    <a:pt x="1848" y="8354"/>
                    <a:pt x="5605" y="8354"/>
                  </a:cubicBezTo>
                  <a:cubicBezTo>
                    <a:pt x="7898" y="8354"/>
                    <a:pt x="9744" y="6507"/>
                    <a:pt x="9744" y="4215"/>
                  </a:cubicBezTo>
                  <a:cubicBezTo>
                    <a:pt x="9744" y="1669"/>
                    <a:pt x="7699" y="1"/>
                    <a:pt x="554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57"/>
            <p:cNvSpPr/>
            <p:nvPr/>
          </p:nvSpPr>
          <p:spPr>
            <a:xfrm>
              <a:off x="5711750" y="2736450"/>
              <a:ext cx="197450" cy="168025"/>
            </a:xfrm>
            <a:custGeom>
              <a:rect b="b" l="l" r="r" t="t"/>
              <a:pathLst>
                <a:path extrusionOk="0" h="6721" w="7898">
                  <a:moveTo>
                    <a:pt x="4472" y="0"/>
                  </a:moveTo>
                  <a:cubicBezTo>
                    <a:pt x="3635" y="0"/>
                    <a:pt x="2785" y="307"/>
                    <a:pt x="2102" y="989"/>
                  </a:cubicBezTo>
                  <a:cubicBezTo>
                    <a:pt x="1" y="3091"/>
                    <a:pt x="1465" y="6721"/>
                    <a:pt x="4522" y="6721"/>
                  </a:cubicBezTo>
                  <a:cubicBezTo>
                    <a:pt x="6369" y="6721"/>
                    <a:pt x="7897" y="5256"/>
                    <a:pt x="7897" y="3345"/>
                  </a:cubicBezTo>
                  <a:cubicBezTo>
                    <a:pt x="7897" y="1324"/>
                    <a:pt x="6213" y="0"/>
                    <a:pt x="447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57"/>
            <p:cNvSpPr/>
            <p:nvPr/>
          </p:nvSpPr>
          <p:spPr>
            <a:xfrm>
              <a:off x="5789775" y="945725"/>
              <a:ext cx="197425" cy="169225"/>
            </a:xfrm>
            <a:custGeom>
              <a:rect b="b" l="l" r="r" t="t"/>
              <a:pathLst>
                <a:path extrusionOk="0" h="6769" w="7897">
                  <a:moveTo>
                    <a:pt x="4463" y="0"/>
                  </a:moveTo>
                  <a:cubicBezTo>
                    <a:pt x="3637" y="0"/>
                    <a:pt x="2795" y="301"/>
                    <a:pt x="2102" y="974"/>
                  </a:cubicBezTo>
                  <a:cubicBezTo>
                    <a:pt x="0" y="3139"/>
                    <a:pt x="1528" y="6769"/>
                    <a:pt x="4522" y="6769"/>
                  </a:cubicBezTo>
                  <a:cubicBezTo>
                    <a:pt x="6368" y="6769"/>
                    <a:pt x="7897" y="5241"/>
                    <a:pt x="7897" y="3394"/>
                  </a:cubicBezTo>
                  <a:cubicBezTo>
                    <a:pt x="7897" y="1358"/>
                    <a:pt x="6218" y="0"/>
                    <a:pt x="446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57"/>
            <p:cNvSpPr/>
            <p:nvPr/>
          </p:nvSpPr>
          <p:spPr>
            <a:xfrm>
              <a:off x="6049275" y="945725"/>
              <a:ext cx="197450" cy="169225"/>
            </a:xfrm>
            <a:custGeom>
              <a:rect b="b" l="l" r="r" t="t"/>
              <a:pathLst>
                <a:path extrusionOk="0" h="6769" w="7898">
                  <a:moveTo>
                    <a:pt x="4464" y="0"/>
                  </a:moveTo>
                  <a:cubicBezTo>
                    <a:pt x="3638" y="0"/>
                    <a:pt x="2795" y="301"/>
                    <a:pt x="2102" y="974"/>
                  </a:cubicBezTo>
                  <a:cubicBezTo>
                    <a:pt x="1" y="3139"/>
                    <a:pt x="1529" y="6769"/>
                    <a:pt x="4522" y="6769"/>
                  </a:cubicBezTo>
                  <a:cubicBezTo>
                    <a:pt x="6369" y="6769"/>
                    <a:pt x="7897" y="5241"/>
                    <a:pt x="7897" y="3394"/>
                  </a:cubicBezTo>
                  <a:cubicBezTo>
                    <a:pt x="7897" y="1358"/>
                    <a:pt x="6219" y="0"/>
                    <a:pt x="446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57"/>
            <p:cNvSpPr/>
            <p:nvPr/>
          </p:nvSpPr>
          <p:spPr>
            <a:xfrm>
              <a:off x="3006775" y="4857175"/>
              <a:ext cx="197450" cy="169575"/>
            </a:xfrm>
            <a:custGeom>
              <a:rect b="b" l="l" r="r" t="t"/>
              <a:pathLst>
                <a:path extrusionOk="0" h="6783" w="7898">
                  <a:moveTo>
                    <a:pt x="4464" y="0"/>
                  </a:moveTo>
                  <a:cubicBezTo>
                    <a:pt x="3629" y="0"/>
                    <a:pt x="2782" y="307"/>
                    <a:pt x="2102" y="987"/>
                  </a:cubicBezTo>
                  <a:cubicBezTo>
                    <a:pt x="0" y="3089"/>
                    <a:pt x="1465" y="6782"/>
                    <a:pt x="4522" y="6782"/>
                  </a:cubicBezTo>
                  <a:cubicBezTo>
                    <a:pt x="6369" y="6782"/>
                    <a:pt x="7897" y="5254"/>
                    <a:pt x="7897" y="3407"/>
                  </a:cubicBezTo>
                  <a:cubicBezTo>
                    <a:pt x="7897" y="1340"/>
                    <a:pt x="6207" y="0"/>
                    <a:pt x="446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57"/>
            <p:cNvSpPr/>
            <p:nvPr/>
          </p:nvSpPr>
          <p:spPr>
            <a:xfrm>
              <a:off x="3264700" y="4857175"/>
              <a:ext cx="197450" cy="169575"/>
            </a:xfrm>
            <a:custGeom>
              <a:rect b="b" l="l" r="r" t="t"/>
              <a:pathLst>
                <a:path extrusionOk="0" h="6783" w="7898">
                  <a:moveTo>
                    <a:pt x="4511" y="0"/>
                  </a:moveTo>
                  <a:cubicBezTo>
                    <a:pt x="3686" y="0"/>
                    <a:pt x="2846" y="307"/>
                    <a:pt x="2166" y="987"/>
                  </a:cubicBezTo>
                  <a:cubicBezTo>
                    <a:pt x="0" y="3089"/>
                    <a:pt x="1529" y="6782"/>
                    <a:pt x="4522" y="6782"/>
                  </a:cubicBezTo>
                  <a:cubicBezTo>
                    <a:pt x="6369" y="6782"/>
                    <a:pt x="7897" y="5254"/>
                    <a:pt x="7897" y="3407"/>
                  </a:cubicBezTo>
                  <a:cubicBezTo>
                    <a:pt x="7897" y="1340"/>
                    <a:pt x="6236" y="0"/>
                    <a:pt x="451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57"/>
            <p:cNvSpPr/>
            <p:nvPr/>
          </p:nvSpPr>
          <p:spPr>
            <a:xfrm>
              <a:off x="6307200" y="945725"/>
              <a:ext cx="195850" cy="169225"/>
            </a:xfrm>
            <a:custGeom>
              <a:rect b="b" l="l" r="r" t="t"/>
              <a:pathLst>
                <a:path extrusionOk="0" h="6769" w="7834">
                  <a:moveTo>
                    <a:pt x="4420" y="0"/>
                  </a:moveTo>
                  <a:cubicBezTo>
                    <a:pt x="3604" y="0"/>
                    <a:pt x="2774" y="301"/>
                    <a:pt x="2102" y="974"/>
                  </a:cubicBezTo>
                  <a:cubicBezTo>
                    <a:pt x="0" y="3139"/>
                    <a:pt x="1465" y="6769"/>
                    <a:pt x="4458" y="6769"/>
                  </a:cubicBezTo>
                  <a:cubicBezTo>
                    <a:pt x="6369" y="6769"/>
                    <a:pt x="7833" y="5241"/>
                    <a:pt x="7833" y="3394"/>
                  </a:cubicBezTo>
                  <a:cubicBezTo>
                    <a:pt x="7833" y="1358"/>
                    <a:pt x="6155" y="0"/>
                    <a:pt x="442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57"/>
            <p:cNvSpPr/>
            <p:nvPr/>
          </p:nvSpPr>
          <p:spPr>
            <a:xfrm>
              <a:off x="3767800" y="836325"/>
              <a:ext cx="197450" cy="168025"/>
            </a:xfrm>
            <a:custGeom>
              <a:rect b="b" l="l" r="r" t="t"/>
              <a:pathLst>
                <a:path extrusionOk="0" h="6721" w="7898">
                  <a:moveTo>
                    <a:pt x="3376" y="0"/>
                  </a:moveTo>
                  <a:cubicBezTo>
                    <a:pt x="1529" y="0"/>
                    <a:pt x="0" y="1465"/>
                    <a:pt x="0" y="3375"/>
                  </a:cubicBezTo>
                  <a:cubicBezTo>
                    <a:pt x="0" y="5397"/>
                    <a:pt x="1655" y="6721"/>
                    <a:pt x="3397" y="6721"/>
                  </a:cubicBezTo>
                  <a:cubicBezTo>
                    <a:pt x="4235" y="6721"/>
                    <a:pt x="5092" y="6414"/>
                    <a:pt x="5796" y="5732"/>
                  </a:cubicBezTo>
                  <a:cubicBezTo>
                    <a:pt x="7897" y="3630"/>
                    <a:pt x="6369" y="0"/>
                    <a:pt x="337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57"/>
            <p:cNvSpPr/>
            <p:nvPr/>
          </p:nvSpPr>
          <p:spPr>
            <a:xfrm>
              <a:off x="3505100" y="4547475"/>
              <a:ext cx="287750" cy="207875"/>
            </a:xfrm>
            <a:custGeom>
              <a:rect b="b" l="l" r="r" t="t"/>
              <a:pathLst>
                <a:path extrusionOk="0" h="8315" w="11510">
                  <a:moveTo>
                    <a:pt x="6004" y="1555"/>
                  </a:moveTo>
                  <a:cubicBezTo>
                    <a:pt x="7334" y="1555"/>
                    <a:pt x="8598" y="2583"/>
                    <a:pt x="8598" y="4141"/>
                  </a:cubicBezTo>
                  <a:cubicBezTo>
                    <a:pt x="8598" y="5542"/>
                    <a:pt x="7452" y="6688"/>
                    <a:pt x="6051" y="6752"/>
                  </a:cubicBezTo>
                  <a:cubicBezTo>
                    <a:pt x="3758" y="6752"/>
                    <a:pt x="2612" y="3950"/>
                    <a:pt x="4204" y="2294"/>
                  </a:cubicBezTo>
                  <a:cubicBezTo>
                    <a:pt x="4734" y="1784"/>
                    <a:pt x="5377" y="1555"/>
                    <a:pt x="6004" y="1555"/>
                  </a:cubicBezTo>
                  <a:close/>
                  <a:moveTo>
                    <a:pt x="6130" y="1"/>
                  </a:moveTo>
                  <a:cubicBezTo>
                    <a:pt x="6104" y="1"/>
                    <a:pt x="6077" y="1"/>
                    <a:pt x="6051" y="2"/>
                  </a:cubicBezTo>
                  <a:cubicBezTo>
                    <a:pt x="4013" y="2"/>
                    <a:pt x="2293" y="1403"/>
                    <a:pt x="1975" y="3377"/>
                  </a:cubicBezTo>
                  <a:lnTo>
                    <a:pt x="1083" y="3377"/>
                  </a:lnTo>
                  <a:cubicBezTo>
                    <a:pt x="1" y="3377"/>
                    <a:pt x="1" y="4969"/>
                    <a:pt x="1083" y="4969"/>
                  </a:cubicBezTo>
                  <a:lnTo>
                    <a:pt x="1975" y="4969"/>
                  </a:lnTo>
                  <a:cubicBezTo>
                    <a:pt x="2367" y="7090"/>
                    <a:pt x="4189" y="8314"/>
                    <a:pt x="6051" y="8314"/>
                  </a:cubicBezTo>
                  <a:cubicBezTo>
                    <a:pt x="7208" y="8314"/>
                    <a:pt x="8380" y="7841"/>
                    <a:pt x="9235" y="6816"/>
                  </a:cubicBezTo>
                  <a:cubicBezTo>
                    <a:pt x="11510" y="4098"/>
                    <a:pt x="9583" y="1"/>
                    <a:pt x="613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57"/>
            <p:cNvSpPr/>
            <p:nvPr/>
          </p:nvSpPr>
          <p:spPr>
            <a:xfrm>
              <a:off x="1495875" y="2773900"/>
              <a:ext cx="203800" cy="1459975"/>
            </a:xfrm>
            <a:custGeom>
              <a:rect b="b" l="l" r="r" t="t"/>
              <a:pathLst>
                <a:path extrusionOk="0" h="58399" w="8152">
                  <a:moveTo>
                    <a:pt x="5859" y="13438"/>
                  </a:moveTo>
                  <a:lnTo>
                    <a:pt x="6369" y="20634"/>
                  </a:lnTo>
                  <a:lnTo>
                    <a:pt x="1783" y="20634"/>
                  </a:lnTo>
                  <a:lnTo>
                    <a:pt x="2293" y="13438"/>
                  </a:lnTo>
                  <a:close/>
                  <a:moveTo>
                    <a:pt x="4076" y="1"/>
                  </a:moveTo>
                  <a:lnTo>
                    <a:pt x="3376" y="1593"/>
                  </a:lnTo>
                  <a:cubicBezTo>
                    <a:pt x="2611" y="3312"/>
                    <a:pt x="0" y="8980"/>
                    <a:pt x="0" y="10254"/>
                  </a:cubicBezTo>
                  <a:cubicBezTo>
                    <a:pt x="64" y="11082"/>
                    <a:pt x="319" y="11909"/>
                    <a:pt x="765" y="12610"/>
                  </a:cubicBezTo>
                  <a:lnTo>
                    <a:pt x="191" y="20634"/>
                  </a:lnTo>
                  <a:lnTo>
                    <a:pt x="128" y="20634"/>
                  </a:lnTo>
                  <a:lnTo>
                    <a:pt x="128" y="21462"/>
                  </a:lnTo>
                  <a:lnTo>
                    <a:pt x="64" y="22226"/>
                  </a:lnTo>
                  <a:lnTo>
                    <a:pt x="128" y="22226"/>
                  </a:lnTo>
                  <a:lnTo>
                    <a:pt x="765" y="58399"/>
                  </a:lnTo>
                  <a:lnTo>
                    <a:pt x="7388" y="58399"/>
                  </a:lnTo>
                  <a:lnTo>
                    <a:pt x="8025" y="22163"/>
                  </a:lnTo>
                  <a:lnTo>
                    <a:pt x="8088" y="22163"/>
                  </a:lnTo>
                  <a:lnTo>
                    <a:pt x="8025" y="21398"/>
                  </a:lnTo>
                  <a:lnTo>
                    <a:pt x="8025" y="20571"/>
                  </a:lnTo>
                  <a:lnTo>
                    <a:pt x="7961" y="20571"/>
                  </a:lnTo>
                  <a:lnTo>
                    <a:pt x="7388" y="12546"/>
                  </a:lnTo>
                  <a:cubicBezTo>
                    <a:pt x="7833" y="11846"/>
                    <a:pt x="8088" y="11018"/>
                    <a:pt x="8152" y="10254"/>
                  </a:cubicBezTo>
                  <a:cubicBezTo>
                    <a:pt x="8152" y="8980"/>
                    <a:pt x="5605" y="3312"/>
                    <a:pt x="4840" y="1593"/>
                  </a:cubicBezTo>
                  <a:lnTo>
                    <a:pt x="407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57"/>
            <p:cNvSpPr/>
            <p:nvPr/>
          </p:nvSpPr>
          <p:spPr>
            <a:xfrm>
              <a:off x="4119650" y="868550"/>
              <a:ext cx="133750" cy="157250"/>
            </a:xfrm>
            <a:custGeom>
              <a:rect b="b" l="l" r="r" t="t"/>
              <a:pathLst>
                <a:path extrusionOk="0" h="6290" w="5350">
                  <a:moveTo>
                    <a:pt x="2643" y="1"/>
                  </a:moveTo>
                  <a:cubicBezTo>
                    <a:pt x="2245" y="1"/>
                    <a:pt x="1847" y="271"/>
                    <a:pt x="1847" y="813"/>
                  </a:cubicBezTo>
                  <a:lnTo>
                    <a:pt x="1847" y="1577"/>
                  </a:lnTo>
                  <a:lnTo>
                    <a:pt x="1" y="1577"/>
                  </a:lnTo>
                  <a:lnTo>
                    <a:pt x="2675" y="6290"/>
                  </a:lnTo>
                  <a:lnTo>
                    <a:pt x="5350" y="1577"/>
                  </a:lnTo>
                  <a:lnTo>
                    <a:pt x="3439" y="1577"/>
                  </a:lnTo>
                  <a:lnTo>
                    <a:pt x="3439" y="813"/>
                  </a:lnTo>
                  <a:cubicBezTo>
                    <a:pt x="3439" y="271"/>
                    <a:pt x="3041" y="1"/>
                    <a:pt x="264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57"/>
            <p:cNvSpPr/>
            <p:nvPr/>
          </p:nvSpPr>
          <p:spPr>
            <a:xfrm>
              <a:off x="5961700" y="1944425"/>
              <a:ext cx="812000" cy="746725"/>
            </a:xfrm>
            <a:custGeom>
              <a:rect b="b" l="l" r="r" t="t"/>
              <a:pathLst>
                <a:path extrusionOk="0" h="29869" w="32480">
                  <a:moveTo>
                    <a:pt x="27258" y="1592"/>
                  </a:moveTo>
                  <a:cubicBezTo>
                    <a:pt x="29232" y="1592"/>
                    <a:pt x="30888" y="3248"/>
                    <a:pt x="30888" y="5222"/>
                  </a:cubicBezTo>
                  <a:lnTo>
                    <a:pt x="30888" y="16112"/>
                  </a:lnTo>
                  <a:cubicBezTo>
                    <a:pt x="30888" y="18086"/>
                    <a:pt x="29232" y="19679"/>
                    <a:pt x="27258" y="19679"/>
                  </a:cubicBezTo>
                  <a:lnTo>
                    <a:pt x="24328" y="19679"/>
                  </a:lnTo>
                  <a:lnTo>
                    <a:pt x="18151" y="25856"/>
                  </a:lnTo>
                  <a:lnTo>
                    <a:pt x="18406" y="19679"/>
                  </a:lnTo>
                  <a:lnTo>
                    <a:pt x="5223" y="19679"/>
                  </a:lnTo>
                  <a:cubicBezTo>
                    <a:pt x="3249" y="19679"/>
                    <a:pt x="1593" y="18086"/>
                    <a:pt x="1593" y="16112"/>
                  </a:cubicBezTo>
                  <a:lnTo>
                    <a:pt x="1593" y="5222"/>
                  </a:lnTo>
                  <a:cubicBezTo>
                    <a:pt x="1593" y="3248"/>
                    <a:pt x="3249" y="1592"/>
                    <a:pt x="5223" y="1592"/>
                  </a:cubicBezTo>
                  <a:close/>
                  <a:moveTo>
                    <a:pt x="5223" y="0"/>
                  </a:moveTo>
                  <a:cubicBezTo>
                    <a:pt x="2357" y="0"/>
                    <a:pt x="1" y="2357"/>
                    <a:pt x="1" y="5222"/>
                  </a:cubicBezTo>
                  <a:lnTo>
                    <a:pt x="1" y="16112"/>
                  </a:lnTo>
                  <a:cubicBezTo>
                    <a:pt x="1" y="18978"/>
                    <a:pt x="2357" y="21271"/>
                    <a:pt x="5223" y="21271"/>
                  </a:cubicBezTo>
                  <a:lnTo>
                    <a:pt x="16750" y="21271"/>
                  </a:lnTo>
                  <a:lnTo>
                    <a:pt x="16431" y="29868"/>
                  </a:lnTo>
                  <a:lnTo>
                    <a:pt x="25029" y="21271"/>
                  </a:lnTo>
                  <a:lnTo>
                    <a:pt x="27258" y="21271"/>
                  </a:lnTo>
                  <a:cubicBezTo>
                    <a:pt x="30187" y="21271"/>
                    <a:pt x="32480" y="18978"/>
                    <a:pt x="32480" y="16112"/>
                  </a:cubicBezTo>
                  <a:lnTo>
                    <a:pt x="32480" y="5222"/>
                  </a:lnTo>
                  <a:cubicBezTo>
                    <a:pt x="32480" y="2357"/>
                    <a:pt x="30123" y="0"/>
                    <a:pt x="2725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57"/>
            <p:cNvSpPr/>
            <p:nvPr/>
          </p:nvSpPr>
          <p:spPr>
            <a:xfrm flipH="1">
              <a:off x="755540" y="1025104"/>
              <a:ext cx="1047660" cy="746725"/>
            </a:xfrm>
            <a:custGeom>
              <a:rect b="b" l="l" r="r" t="t"/>
              <a:pathLst>
                <a:path extrusionOk="0" h="29869" w="38849">
                  <a:moveTo>
                    <a:pt x="33626" y="1593"/>
                  </a:moveTo>
                  <a:cubicBezTo>
                    <a:pt x="35600" y="1593"/>
                    <a:pt x="37256" y="3248"/>
                    <a:pt x="37256" y="5223"/>
                  </a:cubicBezTo>
                  <a:lnTo>
                    <a:pt x="37256" y="16113"/>
                  </a:lnTo>
                  <a:cubicBezTo>
                    <a:pt x="37256" y="18087"/>
                    <a:pt x="35600" y="19679"/>
                    <a:pt x="33626" y="19743"/>
                  </a:cubicBezTo>
                  <a:lnTo>
                    <a:pt x="30697" y="19743"/>
                  </a:lnTo>
                  <a:lnTo>
                    <a:pt x="24519" y="25856"/>
                  </a:lnTo>
                  <a:lnTo>
                    <a:pt x="24774" y="19679"/>
                  </a:lnTo>
                  <a:lnTo>
                    <a:pt x="5223" y="19679"/>
                  </a:lnTo>
                  <a:cubicBezTo>
                    <a:pt x="3249" y="19679"/>
                    <a:pt x="1593" y="18087"/>
                    <a:pt x="1593" y="16113"/>
                  </a:cubicBezTo>
                  <a:lnTo>
                    <a:pt x="1593" y="5223"/>
                  </a:lnTo>
                  <a:cubicBezTo>
                    <a:pt x="1593" y="3248"/>
                    <a:pt x="3249" y="1593"/>
                    <a:pt x="5223" y="1593"/>
                  </a:cubicBezTo>
                  <a:close/>
                  <a:moveTo>
                    <a:pt x="5223" y="1"/>
                  </a:moveTo>
                  <a:cubicBezTo>
                    <a:pt x="2357" y="1"/>
                    <a:pt x="1" y="2357"/>
                    <a:pt x="1" y="5223"/>
                  </a:cubicBezTo>
                  <a:lnTo>
                    <a:pt x="1" y="16113"/>
                  </a:lnTo>
                  <a:cubicBezTo>
                    <a:pt x="1" y="18978"/>
                    <a:pt x="2357" y="21335"/>
                    <a:pt x="5223" y="21335"/>
                  </a:cubicBezTo>
                  <a:lnTo>
                    <a:pt x="23118" y="21335"/>
                  </a:lnTo>
                  <a:lnTo>
                    <a:pt x="22800" y="29868"/>
                  </a:lnTo>
                  <a:lnTo>
                    <a:pt x="31397" y="21335"/>
                  </a:lnTo>
                  <a:lnTo>
                    <a:pt x="33626" y="21335"/>
                  </a:lnTo>
                  <a:cubicBezTo>
                    <a:pt x="36556" y="21271"/>
                    <a:pt x="38848" y="18978"/>
                    <a:pt x="38848" y="16113"/>
                  </a:cubicBezTo>
                  <a:lnTo>
                    <a:pt x="38848" y="5223"/>
                  </a:lnTo>
                  <a:cubicBezTo>
                    <a:pt x="38848" y="2357"/>
                    <a:pt x="36556" y="1"/>
                    <a:pt x="3362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57"/>
            <p:cNvSpPr/>
            <p:nvPr/>
          </p:nvSpPr>
          <p:spPr>
            <a:xfrm>
              <a:off x="5700600" y="3254725"/>
              <a:ext cx="246800" cy="1534800"/>
            </a:xfrm>
            <a:custGeom>
              <a:rect b="b" l="l" r="r" t="t"/>
              <a:pathLst>
                <a:path extrusionOk="0" h="61392" w="9872">
                  <a:moveTo>
                    <a:pt x="6751" y="16431"/>
                  </a:moveTo>
                  <a:lnTo>
                    <a:pt x="7261" y="23563"/>
                  </a:lnTo>
                  <a:lnTo>
                    <a:pt x="2675" y="23563"/>
                  </a:lnTo>
                  <a:lnTo>
                    <a:pt x="3121" y="16431"/>
                  </a:lnTo>
                  <a:close/>
                  <a:moveTo>
                    <a:pt x="4522" y="0"/>
                  </a:moveTo>
                  <a:cubicBezTo>
                    <a:pt x="3312" y="2229"/>
                    <a:pt x="1" y="8661"/>
                    <a:pt x="1" y="10890"/>
                  </a:cubicBezTo>
                  <a:cubicBezTo>
                    <a:pt x="1" y="12482"/>
                    <a:pt x="765" y="13947"/>
                    <a:pt x="1975" y="14902"/>
                  </a:cubicBezTo>
                  <a:lnTo>
                    <a:pt x="1657" y="14902"/>
                  </a:lnTo>
                  <a:lnTo>
                    <a:pt x="1020" y="23627"/>
                  </a:lnTo>
                  <a:lnTo>
                    <a:pt x="956" y="23627"/>
                  </a:lnTo>
                  <a:lnTo>
                    <a:pt x="956" y="24455"/>
                  </a:lnTo>
                  <a:lnTo>
                    <a:pt x="956" y="25219"/>
                  </a:lnTo>
                  <a:lnTo>
                    <a:pt x="1020" y="25219"/>
                  </a:lnTo>
                  <a:lnTo>
                    <a:pt x="1593" y="61391"/>
                  </a:lnTo>
                  <a:lnTo>
                    <a:pt x="8216" y="61391"/>
                  </a:lnTo>
                  <a:lnTo>
                    <a:pt x="8853" y="25219"/>
                  </a:lnTo>
                  <a:lnTo>
                    <a:pt x="8916" y="25219"/>
                  </a:lnTo>
                  <a:lnTo>
                    <a:pt x="8853" y="24455"/>
                  </a:lnTo>
                  <a:lnTo>
                    <a:pt x="8853" y="23627"/>
                  </a:lnTo>
                  <a:lnTo>
                    <a:pt x="8789" y="23627"/>
                  </a:lnTo>
                  <a:lnTo>
                    <a:pt x="8216" y="14902"/>
                  </a:lnTo>
                  <a:lnTo>
                    <a:pt x="7834" y="14902"/>
                  </a:lnTo>
                  <a:cubicBezTo>
                    <a:pt x="9108" y="13947"/>
                    <a:pt x="9872" y="12482"/>
                    <a:pt x="9872" y="10890"/>
                  </a:cubicBezTo>
                  <a:cubicBezTo>
                    <a:pt x="9872" y="8661"/>
                    <a:pt x="6560" y="2229"/>
                    <a:pt x="5350" y="0"/>
                  </a:cubicBezTo>
                  <a:lnTo>
                    <a:pt x="5350" y="9553"/>
                  </a:lnTo>
                  <a:cubicBezTo>
                    <a:pt x="7261" y="10062"/>
                    <a:pt x="6879" y="12801"/>
                    <a:pt x="4904" y="12801"/>
                  </a:cubicBezTo>
                  <a:cubicBezTo>
                    <a:pt x="2994" y="12801"/>
                    <a:pt x="2612" y="10062"/>
                    <a:pt x="4522" y="9553"/>
                  </a:cubicBezTo>
                  <a:lnTo>
                    <a:pt x="452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57"/>
            <p:cNvSpPr/>
            <p:nvPr/>
          </p:nvSpPr>
          <p:spPr>
            <a:xfrm>
              <a:off x="6150075" y="3201275"/>
              <a:ext cx="131675" cy="74175"/>
            </a:xfrm>
            <a:custGeom>
              <a:rect b="b" l="l" r="r" t="t"/>
              <a:pathLst>
                <a:path extrusionOk="0" h="2967" w="5267">
                  <a:moveTo>
                    <a:pt x="1179" y="1"/>
                  </a:moveTo>
                  <a:cubicBezTo>
                    <a:pt x="396" y="1"/>
                    <a:pt x="0" y="1235"/>
                    <a:pt x="936" y="1565"/>
                  </a:cubicBezTo>
                  <a:cubicBezTo>
                    <a:pt x="1891" y="1947"/>
                    <a:pt x="2846" y="2329"/>
                    <a:pt x="3802" y="2839"/>
                  </a:cubicBezTo>
                  <a:cubicBezTo>
                    <a:pt x="3865" y="2902"/>
                    <a:pt x="3993" y="2966"/>
                    <a:pt x="4120" y="2966"/>
                  </a:cubicBezTo>
                  <a:cubicBezTo>
                    <a:pt x="4948" y="2966"/>
                    <a:pt x="5266" y="1820"/>
                    <a:pt x="4502" y="1438"/>
                  </a:cubicBezTo>
                  <a:cubicBezTo>
                    <a:pt x="3547" y="928"/>
                    <a:pt x="2528" y="482"/>
                    <a:pt x="1573" y="100"/>
                  </a:cubicBezTo>
                  <a:cubicBezTo>
                    <a:pt x="1434" y="31"/>
                    <a:pt x="1302" y="1"/>
                    <a:pt x="117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57"/>
            <p:cNvSpPr/>
            <p:nvPr/>
          </p:nvSpPr>
          <p:spPr>
            <a:xfrm>
              <a:off x="6616075" y="3944100"/>
              <a:ext cx="157625" cy="176750"/>
            </a:xfrm>
            <a:custGeom>
              <a:rect b="b" l="l" r="r" t="t"/>
              <a:pathLst>
                <a:path extrusionOk="0" h="7070" w="6305">
                  <a:moveTo>
                    <a:pt x="3121" y="0"/>
                  </a:moveTo>
                  <a:cubicBezTo>
                    <a:pt x="2675" y="0"/>
                    <a:pt x="2293" y="319"/>
                    <a:pt x="2293" y="765"/>
                  </a:cubicBezTo>
                  <a:lnTo>
                    <a:pt x="0" y="765"/>
                  </a:lnTo>
                  <a:lnTo>
                    <a:pt x="0" y="7069"/>
                  </a:lnTo>
                  <a:lnTo>
                    <a:pt x="6305" y="7069"/>
                  </a:lnTo>
                  <a:lnTo>
                    <a:pt x="6305" y="828"/>
                  </a:lnTo>
                  <a:lnTo>
                    <a:pt x="3885" y="828"/>
                  </a:lnTo>
                  <a:lnTo>
                    <a:pt x="3885" y="765"/>
                  </a:lnTo>
                  <a:cubicBezTo>
                    <a:pt x="3885" y="319"/>
                    <a:pt x="3566" y="0"/>
                    <a:pt x="312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57"/>
            <p:cNvSpPr/>
            <p:nvPr/>
          </p:nvSpPr>
          <p:spPr>
            <a:xfrm>
              <a:off x="6299225" y="3275275"/>
              <a:ext cx="313675" cy="328125"/>
            </a:xfrm>
            <a:custGeom>
              <a:rect b="b" l="l" r="r" t="t"/>
              <a:pathLst>
                <a:path extrusionOk="0" h="13125" w="12547">
                  <a:moveTo>
                    <a:pt x="920" y="1"/>
                  </a:moveTo>
                  <a:cubicBezTo>
                    <a:pt x="664" y="1"/>
                    <a:pt x="420" y="141"/>
                    <a:pt x="256" y="388"/>
                  </a:cubicBezTo>
                  <a:cubicBezTo>
                    <a:pt x="1" y="707"/>
                    <a:pt x="128" y="1216"/>
                    <a:pt x="510" y="1471"/>
                  </a:cubicBezTo>
                  <a:cubicBezTo>
                    <a:pt x="1338" y="2044"/>
                    <a:pt x="2166" y="2617"/>
                    <a:pt x="2994" y="3318"/>
                  </a:cubicBezTo>
                  <a:cubicBezTo>
                    <a:pt x="3121" y="3381"/>
                    <a:pt x="3312" y="3445"/>
                    <a:pt x="3504" y="3445"/>
                  </a:cubicBezTo>
                  <a:lnTo>
                    <a:pt x="3567" y="3445"/>
                  </a:lnTo>
                  <a:lnTo>
                    <a:pt x="3567" y="9049"/>
                  </a:lnTo>
                  <a:lnTo>
                    <a:pt x="9490" y="9049"/>
                  </a:lnTo>
                  <a:cubicBezTo>
                    <a:pt x="9171" y="9304"/>
                    <a:pt x="9108" y="9750"/>
                    <a:pt x="9299" y="10068"/>
                  </a:cubicBezTo>
                  <a:cubicBezTo>
                    <a:pt x="9936" y="10960"/>
                    <a:pt x="10445" y="11851"/>
                    <a:pt x="10955" y="12743"/>
                  </a:cubicBezTo>
                  <a:cubicBezTo>
                    <a:pt x="11082" y="12998"/>
                    <a:pt x="11337" y="13125"/>
                    <a:pt x="11655" y="13125"/>
                  </a:cubicBezTo>
                  <a:cubicBezTo>
                    <a:pt x="11782" y="13125"/>
                    <a:pt x="11910" y="13125"/>
                    <a:pt x="12037" y="12998"/>
                  </a:cubicBezTo>
                  <a:cubicBezTo>
                    <a:pt x="12419" y="12807"/>
                    <a:pt x="12547" y="12361"/>
                    <a:pt x="12356" y="11915"/>
                  </a:cubicBezTo>
                  <a:cubicBezTo>
                    <a:pt x="11846" y="11023"/>
                    <a:pt x="11273" y="10068"/>
                    <a:pt x="10636" y="9177"/>
                  </a:cubicBezTo>
                  <a:cubicBezTo>
                    <a:pt x="10445" y="8922"/>
                    <a:pt x="10190" y="8858"/>
                    <a:pt x="9872" y="8858"/>
                  </a:cubicBezTo>
                  <a:lnTo>
                    <a:pt x="9872" y="2744"/>
                  </a:lnTo>
                  <a:lnTo>
                    <a:pt x="4268" y="2744"/>
                  </a:lnTo>
                  <a:cubicBezTo>
                    <a:pt x="4268" y="2490"/>
                    <a:pt x="4204" y="2235"/>
                    <a:pt x="4013" y="2044"/>
                  </a:cubicBezTo>
                  <a:cubicBezTo>
                    <a:pt x="3121" y="1407"/>
                    <a:pt x="2230" y="707"/>
                    <a:pt x="1338" y="133"/>
                  </a:cubicBezTo>
                  <a:cubicBezTo>
                    <a:pt x="1203" y="43"/>
                    <a:pt x="1060" y="1"/>
                    <a:pt x="92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57"/>
            <p:cNvSpPr/>
            <p:nvPr/>
          </p:nvSpPr>
          <p:spPr>
            <a:xfrm>
              <a:off x="5732450" y="3078000"/>
              <a:ext cx="244700" cy="157625"/>
            </a:xfrm>
            <a:custGeom>
              <a:rect b="b" l="l" r="r" t="t"/>
              <a:pathLst>
                <a:path extrusionOk="0" h="6305" w="9788">
                  <a:moveTo>
                    <a:pt x="0" y="0"/>
                  </a:moveTo>
                  <a:lnTo>
                    <a:pt x="0" y="6305"/>
                  </a:lnTo>
                  <a:lnTo>
                    <a:pt x="6305" y="6305"/>
                  </a:lnTo>
                  <a:lnTo>
                    <a:pt x="6305" y="4140"/>
                  </a:lnTo>
                  <a:cubicBezTo>
                    <a:pt x="7133" y="4140"/>
                    <a:pt x="7834" y="4203"/>
                    <a:pt x="8598" y="4267"/>
                  </a:cubicBezTo>
                  <a:lnTo>
                    <a:pt x="8725" y="4267"/>
                  </a:lnTo>
                  <a:cubicBezTo>
                    <a:pt x="8745" y="4268"/>
                    <a:pt x="8765" y="4269"/>
                    <a:pt x="8784" y="4269"/>
                  </a:cubicBezTo>
                  <a:cubicBezTo>
                    <a:pt x="9746" y="4269"/>
                    <a:pt x="9788" y="2737"/>
                    <a:pt x="8789" y="2675"/>
                  </a:cubicBezTo>
                  <a:cubicBezTo>
                    <a:pt x="7961" y="2611"/>
                    <a:pt x="7133" y="2548"/>
                    <a:pt x="6305" y="2548"/>
                  </a:cubicBezTo>
                  <a:lnTo>
                    <a:pt x="630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57"/>
            <p:cNvSpPr/>
            <p:nvPr/>
          </p:nvSpPr>
          <p:spPr>
            <a:xfrm>
              <a:off x="6651200" y="3786250"/>
              <a:ext cx="58825" cy="118075"/>
            </a:xfrm>
            <a:custGeom>
              <a:rect b="b" l="l" r="r" t="t"/>
              <a:pathLst>
                <a:path extrusionOk="0" h="4723" w="2353">
                  <a:moveTo>
                    <a:pt x="968" y="1"/>
                  </a:moveTo>
                  <a:cubicBezTo>
                    <a:pt x="491" y="1"/>
                    <a:pt x="1" y="395"/>
                    <a:pt x="187" y="1029"/>
                  </a:cubicBezTo>
                  <a:cubicBezTo>
                    <a:pt x="378" y="1984"/>
                    <a:pt x="569" y="3003"/>
                    <a:pt x="697" y="4022"/>
                  </a:cubicBezTo>
                  <a:cubicBezTo>
                    <a:pt x="760" y="4404"/>
                    <a:pt x="1079" y="4722"/>
                    <a:pt x="1524" y="4722"/>
                  </a:cubicBezTo>
                  <a:lnTo>
                    <a:pt x="1588" y="4722"/>
                  </a:lnTo>
                  <a:cubicBezTo>
                    <a:pt x="2034" y="4659"/>
                    <a:pt x="2352" y="4276"/>
                    <a:pt x="2289" y="3831"/>
                  </a:cubicBezTo>
                  <a:cubicBezTo>
                    <a:pt x="2161" y="2748"/>
                    <a:pt x="1970" y="1729"/>
                    <a:pt x="1716" y="646"/>
                  </a:cubicBezTo>
                  <a:cubicBezTo>
                    <a:pt x="1636" y="198"/>
                    <a:pt x="1306" y="1"/>
                    <a:pt x="96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57"/>
            <p:cNvSpPr/>
            <p:nvPr/>
          </p:nvSpPr>
          <p:spPr>
            <a:xfrm>
              <a:off x="6007875" y="3155300"/>
              <a:ext cx="121025" cy="59650"/>
            </a:xfrm>
            <a:custGeom>
              <a:rect b="b" l="l" r="r" t="t"/>
              <a:pathLst>
                <a:path extrusionOk="0" h="2386" w="4841">
                  <a:moveTo>
                    <a:pt x="759" y="0"/>
                  </a:moveTo>
                  <a:cubicBezTo>
                    <a:pt x="402" y="0"/>
                    <a:pt x="118" y="287"/>
                    <a:pt x="64" y="666"/>
                  </a:cubicBezTo>
                  <a:cubicBezTo>
                    <a:pt x="1" y="1111"/>
                    <a:pt x="255" y="1557"/>
                    <a:pt x="701" y="1621"/>
                  </a:cubicBezTo>
                  <a:cubicBezTo>
                    <a:pt x="1720" y="1812"/>
                    <a:pt x="2739" y="2067"/>
                    <a:pt x="3694" y="2385"/>
                  </a:cubicBezTo>
                  <a:lnTo>
                    <a:pt x="3949" y="2385"/>
                  </a:lnTo>
                  <a:cubicBezTo>
                    <a:pt x="4268" y="2321"/>
                    <a:pt x="4586" y="2130"/>
                    <a:pt x="4713" y="1812"/>
                  </a:cubicBezTo>
                  <a:cubicBezTo>
                    <a:pt x="4841" y="1366"/>
                    <a:pt x="4586" y="920"/>
                    <a:pt x="4140" y="793"/>
                  </a:cubicBezTo>
                  <a:cubicBezTo>
                    <a:pt x="3121" y="475"/>
                    <a:pt x="2102" y="220"/>
                    <a:pt x="956" y="29"/>
                  </a:cubicBezTo>
                  <a:cubicBezTo>
                    <a:pt x="889" y="10"/>
                    <a:pt x="823" y="0"/>
                    <a:pt x="75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57"/>
            <p:cNvSpPr/>
            <p:nvPr/>
          </p:nvSpPr>
          <p:spPr>
            <a:xfrm>
              <a:off x="6599900" y="3634350"/>
              <a:ext cx="76675" cy="115525"/>
            </a:xfrm>
            <a:custGeom>
              <a:rect b="b" l="l" r="r" t="t"/>
              <a:pathLst>
                <a:path extrusionOk="0" h="4621" w="3067">
                  <a:moveTo>
                    <a:pt x="1048" y="1"/>
                  </a:moveTo>
                  <a:cubicBezTo>
                    <a:pt x="518" y="1"/>
                    <a:pt x="0" y="525"/>
                    <a:pt x="329" y="1182"/>
                  </a:cubicBezTo>
                  <a:cubicBezTo>
                    <a:pt x="711" y="2074"/>
                    <a:pt x="1093" y="3092"/>
                    <a:pt x="1411" y="4048"/>
                  </a:cubicBezTo>
                  <a:cubicBezTo>
                    <a:pt x="1539" y="4366"/>
                    <a:pt x="1857" y="4621"/>
                    <a:pt x="2175" y="4621"/>
                  </a:cubicBezTo>
                  <a:cubicBezTo>
                    <a:pt x="2239" y="4621"/>
                    <a:pt x="2366" y="4621"/>
                    <a:pt x="2430" y="4557"/>
                  </a:cubicBezTo>
                  <a:cubicBezTo>
                    <a:pt x="2812" y="4430"/>
                    <a:pt x="3067" y="3984"/>
                    <a:pt x="2940" y="3538"/>
                  </a:cubicBezTo>
                  <a:cubicBezTo>
                    <a:pt x="2621" y="2519"/>
                    <a:pt x="2239" y="1500"/>
                    <a:pt x="1793" y="545"/>
                  </a:cubicBezTo>
                  <a:cubicBezTo>
                    <a:pt x="1635" y="160"/>
                    <a:pt x="1340" y="1"/>
                    <a:pt x="104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57"/>
            <p:cNvSpPr/>
            <p:nvPr/>
          </p:nvSpPr>
          <p:spPr>
            <a:xfrm>
              <a:off x="238125" y="2229325"/>
              <a:ext cx="224500" cy="433150"/>
            </a:xfrm>
            <a:custGeom>
              <a:rect b="b" l="l" r="r" t="t"/>
              <a:pathLst>
                <a:path extrusionOk="0" h="17326" w="8980">
                  <a:moveTo>
                    <a:pt x="5509" y="0"/>
                  </a:moveTo>
                  <a:cubicBezTo>
                    <a:pt x="5187" y="0"/>
                    <a:pt x="4877" y="174"/>
                    <a:pt x="4776" y="577"/>
                  </a:cubicBezTo>
                  <a:cubicBezTo>
                    <a:pt x="4458" y="1659"/>
                    <a:pt x="4267" y="2742"/>
                    <a:pt x="4076" y="3761"/>
                  </a:cubicBezTo>
                  <a:cubicBezTo>
                    <a:pt x="4012" y="4079"/>
                    <a:pt x="4076" y="4334"/>
                    <a:pt x="4331" y="4525"/>
                  </a:cubicBezTo>
                  <a:lnTo>
                    <a:pt x="0" y="8856"/>
                  </a:lnTo>
                  <a:lnTo>
                    <a:pt x="4012" y="12868"/>
                  </a:lnTo>
                  <a:cubicBezTo>
                    <a:pt x="3757" y="12995"/>
                    <a:pt x="3694" y="13250"/>
                    <a:pt x="3694" y="13505"/>
                  </a:cubicBezTo>
                  <a:cubicBezTo>
                    <a:pt x="3821" y="14587"/>
                    <a:pt x="4012" y="15670"/>
                    <a:pt x="4203" y="16689"/>
                  </a:cubicBezTo>
                  <a:cubicBezTo>
                    <a:pt x="4267" y="17071"/>
                    <a:pt x="4585" y="17326"/>
                    <a:pt x="4967" y="17326"/>
                  </a:cubicBezTo>
                  <a:lnTo>
                    <a:pt x="5158" y="17326"/>
                  </a:lnTo>
                  <a:cubicBezTo>
                    <a:pt x="5541" y="17262"/>
                    <a:pt x="5859" y="16816"/>
                    <a:pt x="5732" y="16434"/>
                  </a:cubicBezTo>
                  <a:cubicBezTo>
                    <a:pt x="5541" y="15415"/>
                    <a:pt x="5413" y="14396"/>
                    <a:pt x="5286" y="13377"/>
                  </a:cubicBezTo>
                  <a:cubicBezTo>
                    <a:pt x="5222" y="13123"/>
                    <a:pt x="5158" y="12932"/>
                    <a:pt x="4967" y="12804"/>
                  </a:cubicBezTo>
                  <a:lnTo>
                    <a:pt x="8979" y="8856"/>
                  </a:lnTo>
                  <a:lnTo>
                    <a:pt x="4776" y="4716"/>
                  </a:lnTo>
                  <a:lnTo>
                    <a:pt x="4840" y="4716"/>
                  </a:lnTo>
                  <a:cubicBezTo>
                    <a:pt x="5222" y="4716"/>
                    <a:pt x="5541" y="4462"/>
                    <a:pt x="5668" y="4079"/>
                  </a:cubicBezTo>
                  <a:cubicBezTo>
                    <a:pt x="5859" y="3061"/>
                    <a:pt x="6050" y="2042"/>
                    <a:pt x="6368" y="1023"/>
                  </a:cubicBezTo>
                  <a:cubicBezTo>
                    <a:pt x="6522" y="407"/>
                    <a:pt x="6001" y="0"/>
                    <a:pt x="550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57"/>
            <p:cNvSpPr/>
            <p:nvPr/>
          </p:nvSpPr>
          <p:spPr>
            <a:xfrm>
              <a:off x="417375" y="2847300"/>
              <a:ext cx="91425" cy="108125"/>
            </a:xfrm>
            <a:custGeom>
              <a:rect b="b" l="l" r="r" t="t"/>
              <a:pathLst>
                <a:path extrusionOk="0" h="4325" w="3657">
                  <a:moveTo>
                    <a:pt x="1064" y="1"/>
                  </a:moveTo>
                  <a:cubicBezTo>
                    <a:pt x="528" y="1"/>
                    <a:pt x="1" y="559"/>
                    <a:pt x="345" y="1204"/>
                  </a:cubicBezTo>
                  <a:cubicBezTo>
                    <a:pt x="918" y="2159"/>
                    <a:pt x="1427" y="3051"/>
                    <a:pt x="2064" y="3942"/>
                  </a:cubicBezTo>
                  <a:cubicBezTo>
                    <a:pt x="2192" y="4197"/>
                    <a:pt x="2446" y="4325"/>
                    <a:pt x="2701" y="4325"/>
                  </a:cubicBezTo>
                  <a:cubicBezTo>
                    <a:pt x="2892" y="4325"/>
                    <a:pt x="3019" y="4261"/>
                    <a:pt x="3147" y="4197"/>
                  </a:cubicBezTo>
                  <a:cubicBezTo>
                    <a:pt x="3529" y="3942"/>
                    <a:pt x="3656" y="3433"/>
                    <a:pt x="3402" y="3051"/>
                  </a:cubicBezTo>
                  <a:cubicBezTo>
                    <a:pt x="2828" y="2223"/>
                    <a:pt x="2255" y="1331"/>
                    <a:pt x="1746" y="440"/>
                  </a:cubicBezTo>
                  <a:cubicBezTo>
                    <a:pt x="1580" y="130"/>
                    <a:pt x="1321" y="1"/>
                    <a:pt x="106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57"/>
            <p:cNvSpPr/>
            <p:nvPr/>
          </p:nvSpPr>
          <p:spPr>
            <a:xfrm>
              <a:off x="360700" y="2701425"/>
              <a:ext cx="71675" cy="113900"/>
            </a:xfrm>
            <a:custGeom>
              <a:rect b="b" l="l" r="r" t="t"/>
              <a:pathLst>
                <a:path extrusionOk="0" h="4556" w="2867">
                  <a:moveTo>
                    <a:pt x="908" y="1"/>
                  </a:moveTo>
                  <a:cubicBezTo>
                    <a:pt x="839" y="1"/>
                    <a:pt x="769" y="11"/>
                    <a:pt x="701" y="34"/>
                  </a:cubicBezTo>
                  <a:cubicBezTo>
                    <a:pt x="255" y="161"/>
                    <a:pt x="1" y="607"/>
                    <a:pt x="128" y="989"/>
                  </a:cubicBezTo>
                  <a:cubicBezTo>
                    <a:pt x="446" y="2072"/>
                    <a:pt x="829" y="3091"/>
                    <a:pt x="1274" y="4046"/>
                  </a:cubicBezTo>
                  <a:cubicBezTo>
                    <a:pt x="1402" y="4364"/>
                    <a:pt x="1656" y="4555"/>
                    <a:pt x="1975" y="4555"/>
                  </a:cubicBezTo>
                  <a:cubicBezTo>
                    <a:pt x="2102" y="4555"/>
                    <a:pt x="2230" y="4555"/>
                    <a:pt x="2293" y="4492"/>
                  </a:cubicBezTo>
                  <a:cubicBezTo>
                    <a:pt x="2675" y="4301"/>
                    <a:pt x="2866" y="3855"/>
                    <a:pt x="2675" y="3473"/>
                  </a:cubicBezTo>
                  <a:cubicBezTo>
                    <a:pt x="2293" y="2517"/>
                    <a:pt x="1911" y="1499"/>
                    <a:pt x="1656" y="543"/>
                  </a:cubicBezTo>
                  <a:cubicBezTo>
                    <a:pt x="1552" y="229"/>
                    <a:pt x="1231" y="1"/>
                    <a:pt x="90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57"/>
            <p:cNvSpPr/>
            <p:nvPr/>
          </p:nvSpPr>
          <p:spPr>
            <a:xfrm>
              <a:off x="379800" y="2081500"/>
              <a:ext cx="80800" cy="112900"/>
            </a:xfrm>
            <a:custGeom>
              <a:rect b="b" l="l" r="r" t="t"/>
              <a:pathLst>
                <a:path extrusionOk="0" h="4516" w="3232">
                  <a:moveTo>
                    <a:pt x="2170" y="1"/>
                  </a:moveTo>
                  <a:cubicBezTo>
                    <a:pt x="1919" y="1"/>
                    <a:pt x="1674" y="130"/>
                    <a:pt x="1529" y="440"/>
                  </a:cubicBezTo>
                  <a:cubicBezTo>
                    <a:pt x="1020" y="1395"/>
                    <a:pt x="574" y="2414"/>
                    <a:pt x="192" y="3433"/>
                  </a:cubicBezTo>
                  <a:cubicBezTo>
                    <a:pt x="1" y="3815"/>
                    <a:pt x="192" y="4325"/>
                    <a:pt x="638" y="4516"/>
                  </a:cubicBezTo>
                  <a:lnTo>
                    <a:pt x="892" y="4516"/>
                  </a:lnTo>
                  <a:cubicBezTo>
                    <a:pt x="1211" y="4516"/>
                    <a:pt x="1529" y="4325"/>
                    <a:pt x="1657" y="4006"/>
                  </a:cubicBezTo>
                  <a:cubicBezTo>
                    <a:pt x="2039" y="3051"/>
                    <a:pt x="2421" y="2096"/>
                    <a:pt x="2930" y="1204"/>
                  </a:cubicBezTo>
                  <a:cubicBezTo>
                    <a:pt x="3231" y="559"/>
                    <a:pt x="2690" y="1"/>
                    <a:pt x="217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57"/>
            <p:cNvSpPr/>
            <p:nvPr/>
          </p:nvSpPr>
          <p:spPr>
            <a:xfrm>
              <a:off x="516725" y="1740625"/>
              <a:ext cx="222925" cy="222925"/>
            </a:xfrm>
            <a:custGeom>
              <a:rect b="b" l="l" r="r" t="t"/>
              <a:pathLst>
                <a:path extrusionOk="0" h="8917" w="8917">
                  <a:moveTo>
                    <a:pt x="4459" y="1"/>
                  </a:moveTo>
                  <a:lnTo>
                    <a:pt x="1" y="4459"/>
                  </a:lnTo>
                  <a:lnTo>
                    <a:pt x="1656" y="6114"/>
                  </a:lnTo>
                  <a:lnTo>
                    <a:pt x="1656" y="6178"/>
                  </a:lnTo>
                  <a:cubicBezTo>
                    <a:pt x="1338" y="6496"/>
                    <a:pt x="1338" y="7006"/>
                    <a:pt x="1656" y="7324"/>
                  </a:cubicBezTo>
                  <a:cubicBezTo>
                    <a:pt x="1784" y="7452"/>
                    <a:pt x="1975" y="7515"/>
                    <a:pt x="2230" y="7515"/>
                  </a:cubicBezTo>
                  <a:cubicBezTo>
                    <a:pt x="2421" y="7515"/>
                    <a:pt x="2612" y="7452"/>
                    <a:pt x="2803" y="7261"/>
                  </a:cubicBezTo>
                  <a:lnTo>
                    <a:pt x="4459" y="8916"/>
                  </a:lnTo>
                  <a:lnTo>
                    <a:pt x="8916" y="4459"/>
                  </a:lnTo>
                  <a:lnTo>
                    <a:pt x="445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57"/>
            <p:cNvSpPr/>
            <p:nvPr/>
          </p:nvSpPr>
          <p:spPr>
            <a:xfrm>
              <a:off x="451450" y="1948450"/>
              <a:ext cx="90775" cy="104250"/>
            </a:xfrm>
            <a:custGeom>
              <a:rect b="b" l="l" r="r" t="t"/>
              <a:pathLst>
                <a:path extrusionOk="0" h="4170" w="3631">
                  <a:moveTo>
                    <a:pt x="2782" y="0"/>
                  </a:moveTo>
                  <a:cubicBezTo>
                    <a:pt x="2549" y="0"/>
                    <a:pt x="2314" y="100"/>
                    <a:pt x="2166" y="285"/>
                  </a:cubicBezTo>
                  <a:cubicBezTo>
                    <a:pt x="1465" y="1113"/>
                    <a:pt x="829" y="2005"/>
                    <a:pt x="255" y="2960"/>
                  </a:cubicBezTo>
                  <a:cubicBezTo>
                    <a:pt x="1" y="3342"/>
                    <a:pt x="128" y="3788"/>
                    <a:pt x="510" y="4042"/>
                  </a:cubicBezTo>
                  <a:cubicBezTo>
                    <a:pt x="637" y="4106"/>
                    <a:pt x="765" y="4170"/>
                    <a:pt x="892" y="4170"/>
                  </a:cubicBezTo>
                  <a:cubicBezTo>
                    <a:pt x="1211" y="4170"/>
                    <a:pt x="1465" y="4042"/>
                    <a:pt x="1593" y="3788"/>
                  </a:cubicBezTo>
                  <a:cubicBezTo>
                    <a:pt x="2166" y="2960"/>
                    <a:pt x="2739" y="2068"/>
                    <a:pt x="3376" y="1304"/>
                  </a:cubicBezTo>
                  <a:cubicBezTo>
                    <a:pt x="3631" y="922"/>
                    <a:pt x="3567" y="412"/>
                    <a:pt x="3249" y="158"/>
                  </a:cubicBezTo>
                  <a:cubicBezTo>
                    <a:pt x="3116" y="51"/>
                    <a:pt x="2949" y="0"/>
                    <a:pt x="278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57"/>
            <p:cNvSpPr/>
            <p:nvPr/>
          </p:nvSpPr>
          <p:spPr>
            <a:xfrm>
              <a:off x="504525" y="2977900"/>
              <a:ext cx="231950" cy="235450"/>
            </a:xfrm>
            <a:custGeom>
              <a:rect b="b" l="l" r="r" t="t"/>
              <a:pathLst>
                <a:path extrusionOk="0" h="9418" w="9278">
                  <a:moveTo>
                    <a:pt x="1102" y="1"/>
                  </a:moveTo>
                  <a:cubicBezTo>
                    <a:pt x="511" y="1"/>
                    <a:pt x="0" y="732"/>
                    <a:pt x="552" y="1330"/>
                  </a:cubicBezTo>
                  <a:cubicBezTo>
                    <a:pt x="1062" y="1966"/>
                    <a:pt x="1635" y="2603"/>
                    <a:pt x="2144" y="3176"/>
                  </a:cubicBezTo>
                  <a:lnTo>
                    <a:pt x="361" y="4959"/>
                  </a:lnTo>
                  <a:lnTo>
                    <a:pt x="4819" y="9417"/>
                  </a:lnTo>
                  <a:lnTo>
                    <a:pt x="9277" y="4959"/>
                  </a:lnTo>
                  <a:lnTo>
                    <a:pt x="4819" y="502"/>
                  </a:lnTo>
                  <a:lnTo>
                    <a:pt x="3291" y="2094"/>
                  </a:lnTo>
                  <a:cubicBezTo>
                    <a:pt x="2781" y="1521"/>
                    <a:pt x="2272" y="947"/>
                    <a:pt x="1762" y="374"/>
                  </a:cubicBezTo>
                  <a:cubicBezTo>
                    <a:pt x="1568" y="109"/>
                    <a:pt x="1329" y="1"/>
                    <a:pt x="110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57"/>
            <p:cNvSpPr/>
            <p:nvPr/>
          </p:nvSpPr>
          <p:spPr>
            <a:xfrm>
              <a:off x="7060250" y="2937275"/>
              <a:ext cx="87600" cy="107625"/>
            </a:xfrm>
            <a:custGeom>
              <a:rect b="b" l="l" r="r" t="t"/>
              <a:pathLst>
                <a:path extrusionOk="0" h="4305" w="3504">
                  <a:moveTo>
                    <a:pt x="2565" y="1"/>
                  </a:moveTo>
                  <a:cubicBezTo>
                    <a:pt x="2291" y="1"/>
                    <a:pt x="2024" y="143"/>
                    <a:pt x="1848" y="407"/>
                  </a:cubicBezTo>
                  <a:cubicBezTo>
                    <a:pt x="1402" y="1362"/>
                    <a:pt x="829" y="2254"/>
                    <a:pt x="256" y="3082"/>
                  </a:cubicBezTo>
                  <a:cubicBezTo>
                    <a:pt x="1" y="3464"/>
                    <a:pt x="128" y="3973"/>
                    <a:pt x="510" y="4165"/>
                  </a:cubicBezTo>
                  <a:cubicBezTo>
                    <a:pt x="638" y="4292"/>
                    <a:pt x="765" y="4292"/>
                    <a:pt x="956" y="4292"/>
                  </a:cubicBezTo>
                  <a:cubicBezTo>
                    <a:pt x="990" y="4300"/>
                    <a:pt x="1024" y="4304"/>
                    <a:pt x="1058" y="4304"/>
                  </a:cubicBezTo>
                  <a:cubicBezTo>
                    <a:pt x="1277" y="4304"/>
                    <a:pt x="1483" y="4139"/>
                    <a:pt x="1593" y="3973"/>
                  </a:cubicBezTo>
                  <a:cubicBezTo>
                    <a:pt x="2166" y="3082"/>
                    <a:pt x="2803" y="2127"/>
                    <a:pt x="3312" y="1171"/>
                  </a:cubicBezTo>
                  <a:cubicBezTo>
                    <a:pt x="3503" y="789"/>
                    <a:pt x="3312" y="280"/>
                    <a:pt x="2930" y="89"/>
                  </a:cubicBezTo>
                  <a:cubicBezTo>
                    <a:pt x="2812" y="30"/>
                    <a:pt x="2688" y="1"/>
                    <a:pt x="256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57"/>
            <p:cNvSpPr/>
            <p:nvPr/>
          </p:nvSpPr>
          <p:spPr>
            <a:xfrm>
              <a:off x="7136675" y="2790600"/>
              <a:ext cx="71675" cy="115475"/>
            </a:xfrm>
            <a:custGeom>
              <a:rect b="b" l="l" r="r" t="t"/>
              <a:pathLst>
                <a:path extrusionOk="0" h="4619" w="2867">
                  <a:moveTo>
                    <a:pt x="1998" y="0"/>
                  </a:moveTo>
                  <a:cubicBezTo>
                    <a:pt x="1638" y="0"/>
                    <a:pt x="1316" y="238"/>
                    <a:pt x="1211" y="606"/>
                  </a:cubicBezTo>
                  <a:cubicBezTo>
                    <a:pt x="892" y="1562"/>
                    <a:pt x="574" y="2517"/>
                    <a:pt x="128" y="3472"/>
                  </a:cubicBezTo>
                  <a:cubicBezTo>
                    <a:pt x="1" y="3918"/>
                    <a:pt x="192" y="4364"/>
                    <a:pt x="574" y="4555"/>
                  </a:cubicBezTo>
                  <a:cubicBezTo>
                    <a:pt x="701" y="4555"/>
                    <a:pt x="765" y="4618"/>
                    <a:pt x="892" y="4618"/>
                  </a:cubicBezTo>
                  <a:cubicBezTo>
                    <a:pt x="1211" y="4618"/>
                    <a:pt x="1529" y="4427"/>
                    <a:pt x="1656" y="4109"/>
                  </a:cubicBezTo>
                  <a:cubicBezTo>
                    <a:pt x="2039" y="3090"/>
                    <a:pt x="2421" y="2071"/>
                    <a:pt x="2739" y="1052"/>
                  </a:cubicBezTo>
                  <a:cubicBezTo>
                    <a:pt x="2866" y="606"/>
                    <a:pt x="2612" y="160"/>
                    <a:pt x="2230" y="33"/>
                  </a:cubicBezTo>
                  <a:cubicBezTo>
                    <a:pt x="2152" y="11"/>
                    <a:pt x="2074" y="0"/>
                    <a:pt x="199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57"/>
            <p:cNvSpPr/>
            <p:nvPr/>
          </p:nvSpPr>
          <p:spPr>
            <a:xfrm>
              <a:off x="6832600" y="3069275"/>
              <a:ext cx="226100" cy="234825"/>
            </a:xfrm>
            <a:custGeom>
              <a:rect b="b" l="l" r="r" t="t"/>
              <a:pathLst>
                <a:path extrusionOk="0" h="9393" w="9044">
                  <a:moveTo>
                    <a:pt x="8144" y="1"/>
                  </a:moveTo>
                  <a:cubicBezTo>
                    <a:pt x="7898" y="1"/>
                    <a:pt x="7663" y="100"/>
                    <a:pt x="7515" y="286"/>
                  </a:cubicBezTo>
                  <a:cubicBezTo>
                    <a:pt x="7005" y="859"/>
                    <a:pt x="6496" y="1432"/>
                    <a:pt x="5986" y="2005"/>
                  </a:cubicBezTo>
                  <a:lnTo>
                    <a:pt x="4458" y="477"/>
                  </a:lnTo>
                  <a:lnTo>
                    <a:pt x="0" y="4934"/>
                  </a:lnTo>
                  <a:lnTo>
                    <a:pt x="4458" y="9392"/>
                  </a:lnTo>
                  <a:lnTo>
                    <a:pt x="8916" y="4934"/>
                  </a:lnTo>
                  <a:lnTo>
                    <a:pt x="7069" y="3151"/>
                  </a:lnTo>
                  <a:cubicBezTo>
                    <a:pt x="7642" y="2514"/>
                    <a:pt x="8215" y="1941"/>
                    <a:pt x="8725" y="1304"/>
                  </a:cubicBezTo>
                  <a:cubicBezTo>
                    <a:pt x="9043" y="986"/>
                    <a:pt x="8979" y="477"/>
                    <a:pt x="8661" y="158"/>
                  </a:cubicBezTo>
                  <a:cubicBezTo>
                    <a:pt x="8502" y="52"/>
                    <a:pt x="8320" y="1"/>
                    <a:pt x="814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57"/>
            <p:cNvSpPr/>
            <p:nvPr/>
          </p:nvSpPr>
          <p:spPr>
            <a:xfrm>
              <a:off x="7108025" y="2320075"/>
              <a:ext cx="222925" cy="434750"/>
            </a:xfrm>
            <a:custGeom>
              <a:rect b="b" l="l" r="r" t="t"/>
              <a:pathLst>
                <a:path extrusionOk="0" h="17390" w="8917">
                  <a:moveTo>
                    <a:pt x="3384" y="0"/>
                  </a:moveTo>
                  <a:cubicBezTo>
                    <a:pt x="2901" y="0"/>
                    <a:pt x="2419" y="407"/>
                    <a:pt x="2611" y="1023"/>
                  </a:cubicBezTo>
                  <a:cubicBezTo>
                    <a:pt x="2866" y="1978"/>
                    <a:pt x="3121" y="2997"/>
                    <a:pt x="3312" y="4016"/>
                  </a:cubicBezTo>
                  <a:cubicBezTo>
                    <a:pt x="3376" y="4398"/>
                    <a:pt x="3694" y="4653"/>
                    <a:pt x="4076" y="4653"/>
                  </a:cubicBezTo>
                  <a:lnTo>
                    <a:pt x="4140" y="4653"/>
                  </a:lnTo>
                  <a:lnTo>
                    <a:pt x="0" y="8856"/>
                  </a:lnTo>
                  <a:lnTo>
                    <a:pt x="3949" y="12804"/>
                  </a:lnTo>
                  <a:cubicBezTo>
                    <a:pt x="3821" y="12932"/>
                    <a:pt x="3694" y="13123"/>
                    <a:pt x="3694" y="13377"/>
                  </a:cubicBezTo>
                  <a:cubicBezTo>
                    <a:pt x="3567" y="14396"/>
                    <a:pt x="3376" y="15415"/>
                    <a:pt x="3185" y="16434"/>
                  </a:cubicBezTo>
                  <a:cubicBezTo>
                    <a:pt x="3121" y="16880"/>
                    <a:pt x="3376" y="17262"/>
                    <a:pt x="3821" y="17389"/>
                  </a:cubicBezTo>
                  <a:lnTo>
                    <a:pt x="3949" y="17389"/>
                  </a:lnTo>
                  <a:cubicBezTo>
                    <a:pt x="4331" y="17389"/>
                    <a:pt x="4713" y="17135"/>
                    <a:pt x="4777" y="16753"/>
                  </a:cubicBezTo>
                  <a:cubicBezTo>
                    <a:pt x="4968" y="15670"/>
                    <a:pt x="5159" y="14587"/>
                    <a:pt x="5286" y="13568"/>
                  </a:cubicBezTo>
                  <a:cubicBezTo>
                    <a:pt x="5286" y="13250"/>
                    <a:pt x="5159" y="12995"/>
                    <a:pt x="4904" y="12804"/>
                  </a:cubicBezTo>
                  <a:lnTo>
                    <a:pt x="8916" y="8856"/>
                  </a:lnTo>
                  <a:lnTo>
                    <a:pt x="4586" y="4525"/>
                  </a:lnTo>
                  <a:cubicBezTo>
                    <a:pt x="4777" y="4334"/>
                    <a:pt x="4904" y="4016"/>
                    <a:pt x="4840" y="3761"/>
                  </a:cubicBezTo>
                  <a:cubicBezTo>
                    <a:pt x="4649" y="2678"/>
                    <a:pt x="4395" y="1596"/>
                    <a:pt x="4140" y="577"/>
                  </a:cubicBezTo>
                  <a:cubicBezTo>
                    <a:pt x="4014" y="174"/>
                    <a:pt x="3699" y="0"/>
                    <a:pt x="338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57"/>
            <p:cNvSpPr/>
            <p:nvPr/>
          </p:nvSpPr>
          <p:spPr>
            <a:xfrm>
              <a:off x="7025225" y="2038025"/>
              <a:ext cx="92375" cy="105425"/>
            </a:xfrm>
            <a:custGeom>
              <a:rect b="b" l="l" r="r" t="t"/>
              <a:pathLst>
                <a:path extrusionOk="0" h="4217" w="3695">
                  <a:moveTo>
                    <a:pt x="931" y="1"/>
                  </a:moveTo>
                  <a:cubicBezTo>
                    <a:pt x="758" y="1"/>
                    <a:pt x="584" y="67"/>
                    <a:pt x="447" y="205"/>
                  </a:cubicBezTo>
                  <a:cubicBezTo>
                    <a:pt x="64" y="459"/>
                    <a:pt x="1" y="969"/>
                    <a:pt x="319" y="1287"/>
                  </a:cubicBezTo>
                  <a:cubicBezTo>
                    <a:pt x="956" y="2115"/>
                    <a:pt x="1529" y="2943"/>
                    <a:pt x="2102" y="3835"/>
                  </a:cubicBezTo>
                  <a:cubicBezTo>
                    <a:pt x="2230" y="4026"/>
                    <a:pt x="2484" y="4217"/>
                    <a:pt x="2739" y="4217"/>
                  </a:cubicBezTo>
                  <a:cubicBezTo>
                    <a:pt x="2930" y="4217"/>
                    <a:pt x="3058" y="4153"/>
                    <a:pt x="3185" y="4089"/>
                  </a:cubicBezTo>
                  <a:cubicBezTo>
                    <a:pt x="3567" y="3835"/>
                    <a:pt x="3694" y="3325"/>
                    <a:pt x="3440" y="2943"/>
                  </a:cubicBezTo>
                  <a:cubicBezTo>
                    <a:pt x="2867" y="2051"/>
                    <a:pt x="2230" y="1160"/>
                    <a:pt x="1529" y="332"/>
                  </a:cubicBezTo>
                  <a:cubicBezTo>
                    <a:pt x="1385" y="115"/>
                    <a:pt x="1158" y="1"/>
                    <a:pt x="93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57"/>
            <p:cNvSpPr/>
            <p:nvPr/>
          </p:nvSpPr>
          <p:spPr>
            <a:xfrm>
              <a:off x="7111200" y="2171525"/>
              <a:ext cx="78050" cy="113625"/>
            </a:xfrm>
            <a:custGeom>
              <a:rect b="b" l="l" r="r" t="t"/>
              <a:pathLst>
                <a:path extrusionOk="0" h="4545" w="3122">
                  <a:moveTo>
                    <a:pt x="876" y="1"/>
                  </a:moveTo>
                  <a:cubicBezTo>
                    <a:pt x="751" y="1"/>
                    <a:pt x="625" y="29"/>
                    <a:pt x="510" y="87"/>
                  </a:cubicBezTo>
                  <a:cubicBezTo>
                    <a:pt x="128" y="278"/>
                    <a:pt x="1" y="787"/>
                    <a:pt x="192" y="1169"/>
                  </a:cubicBezTo>
                  <a:cubicBezTo>
                    <a:pt x="701" y="2125"/>
                    <a:pt x="1083" y="3080"/>
                    <a:pt x="1465" y="4035"/>
                  </a:cubicBezTo>
                  <a:cubicBezTo>
                    <a:pt x="1593" y="4290"/>
                    <a:pt x="1911" y="4545"/>
                    <a:pt x="2230" y="4545"/>
                  </a:cubicBezTo>
                  <a:cubicBezTo>
                    <a:pt x="2293" y="4545"/>
                    <a:pt x="2421" y="4481"/>
                    <a:pt x="2484" y="4481"/>
                  </a:cubicBezTo>
                  <a:cubicBezTo>
                    <a:pt x="2930" y="4290"/>
                    <a:pt x="3121" y="3844"/>
                    <a:pt x="2930" y="3462"/>
                  </a:cubicBezTo>
                  <a:cubicBezTo>
                    <a:pt x="2548" y="2443"/>
                    <a:pt x="2102" y="1424"/>
                    <a:pt x="1593" y="469"/>
                  </a:cubicBezTo>
                  <a:cubicBezTo>
                    <a:pt x="1459" y="157"/>
                    <a:pt x="1169" y="1"/>
                    <a:pt x="87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57"/>
            <p:cNvSpPr/>
            <p:nvPr/>
          </p:nvSpPr>
          <p:spPr>
            <a:xfrm>
              <a:off x="6829400" y="1831375"/>
              <a:ext cx="222925" cy="222925"/>
            </a:xfrm>
            <a:custGeom>
              <a:rect b="b" l="l" r="r" t="t"/>
              <a:pathLst>
                <a:path extrusionOk="0" h="8917" w="8917">
                  <a:moveTo>
                    <a:pt x="4459" y="1"/>
                  </a:moveTo>
                  <a:lnTo>
                    <a:pt x="1" y="4459"/>
                  </a:lnTo>
                  <a:lnTo>
                    <a:pt x="4459" y="8916"/>
                  </a:lnTo>
                  <a:lnTo>
                    <a:pt x="6114" y="7197"/>
                  </a:lnTo>
                  <a:cubicBezTo>
                    <a:pt x="6242" y="7388"/>
                    <a:pt x="6433" y="7452"/>
                    <a:pt x="6687" y="7452"/>
                  </a:cubicBezTo>
                  <a:cubicBezTo>
                    <a:pt x="7388" y="7452"/>
                    <a:pt x="7706" y="6624"/>
                    <a:pt x="7261" y="6114"/>
                  </a:cubicBezTo>
                  <a:lnTo>
                    <a:pt x="8916" y="4459"/>
                  </a:lnTo>
                  <a:lnTo>
                    <a:pt x="445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57"/>
            <p:cNvSpPr/>
            <p:nvPr/>
          </p:nvSpPr>
          <p:spPr>
            <a:xfrm>
              <a:off x="1369300" y="4886275"/>
              <a:ext cx="322425" cy="328350"/>
            </a:xfrm>
            <a:custGeom>
              <a:rect b="b" l="l" r="r" t="t"/>
              <a:pathLst>
                <a:path extrusionOk="0" h="13134" w="12897">
                  <a:moveTo>
                    <a:pt x="1070" y="1"/>
                  </a:moveTo>
                  <a:cubicBezTo>
                    <a:pt x="523" y="1"/>
                    <a:pt x="0" y="567"/>
                    <a:pt x="351" y="1224"/>
                  </a:cubicBezTo>
                  <a:cubicBezTo>
                    <a:pt x="860" y="2179"/>
                    <a:pt x="1433" y="3071"/>
                    <a:pt x="2070" y="3963"/>
                  </a:cubicBezTo>
                  <a:cubicBezTo>
                    <a:pt x="2198" y="4154"/>
                    <a:pt x="2452" y="4281"/>
                    <a:pt x="2707" y="4345"/>
                  </a:cubicBezTo>
                  <a:lnTo>
                    <a:pt x="2834" y="4345"/>
                  </a:lnTo>
                  <a:lnTo>
                    <a:pt x="2834" y="10458"/>
                  </a:lnTo>
                  <a:lnTo>
                    <a:pt x="8439" y="10458"/>
                  </a:lnTo>
                  <a:cubicBezTo>
                    <a:pt x="8439" y="10713"/>
                    <a:pt x="8502" y="10968"/>
                    <a:pt x="8693" y="11095"/>
                  </a:cubicBezTo>
                  <a:cubicBezTo>
                    <a:pt x="9585" y="11796"/>
                    <a:pt x="10476" y="12433"/>
                    <a:pt x="11368" y="13006"/>
                  </a:cubicBezTo>
                  <a:cubicBezTo>
                    <a:pt x="11495" y="13133"/>
                    <a:pt x="11623" y="13133"/>
                    <a:pt x="11814" y="13133"/>
                  </a:cubicBezTo>
                  <a:cubicBezTo>
                    <a:pt x="12578" y="13133"/>
                    <a:pt x="12896" y="12114"/>
                    <a:pt x="12196" y="11732"/>
                  </a:cubicBezTo>
                  <a:lnTo>
                    <a:pt x="12196" y="11668"/>
                  </a:lnTo>
                  <a:cubicBezTo>
                    <a:pt x="11368" y="11095"/>
                    <a:pt x="10540" y="10458"/>
                    <a:pt x="9712" y="9822"/>
                  </a:cubicBezTo>
                  <a:cubicBezTo>
                    <a:pt x="9572" y="9728"/>
                    <a:pt x="9433" y="9669"/>
                    <a:pt x="9268" y="9669"/>
                  </a:cubicBezTo>
                  <a:cubicBezTo>
                    <a:pt x="9207" y="9669"/>
                    <a:pt x="9144" y="9677"/>
                    <a:pt x="9075" y="9694"/>
                  </a:cubicBezTo>
                  <a:lnTo>
                    <a:pt x="9075" y="4090"/>
                  </a:lnTo>
                  <a:lnTo>
                    <a:pt x="3217" y="4090"/>
                  </a:lnTo>
                  <a:cubicBezTo>
                    <a:pt x="3535" y="3835"/>
                    <a:pt x="3599" y="3389"/>
                    <a:pt x="3408" y="3071"/>
                  </a:cubicBezTo>
                  <a:cubicBezTo>
                    <a:pt x="2771" y="2179"/>
                    <a:pt x="2261" y="1288"/>
                    <a:pt x="1752" y="396"/>
                  </a:cubicBezTo>
                  <a:cubicBezTo>
                    <a:pt x="1573" y="118"/>
                    <a:pt x="1319" y="1"/>
                    <a:pt x="107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57"/>
            <p:cNvSpPr/>
            <p:nvPr/>
          </p:nvSpPr>
          <p:spPr>
            <a:xfrm>
              <a:off x="1849075" y="5273675"/>
              <a:ext cx="130825" cy="60350"/>
            </a:xfrm>
            <a:custGeom>
              <a:rect b="b" l="l" r="r" t="t"/>
              <a:pathLst>
                <a:path extrusionOk="0" h="2414" w="5233">
                  <a:moveTo>
                    <a:pt x="1161" y="0"/>
                  </a:moveTo>
                  <a:cubicBezTo>
                    <a:pt x="305" y="0"/>
                    <a:pt x="0" y="1357"/>
                    <a:pt x="1029" y="1586"/>
                  </a:cubicBezTo>
                  <a:cubicBezTo>
                    <a:pt x="2048" y="1904"/>
                    <a:pt x="3131" y="2159"/>
                    <a:pt x="4213" y="2413"/>
                  </a:cubicBezTo>
                  <a:lnTo>
                    <a:pt x="4341" y="2413"/>
                  </a:lnTo>
                  <a:cubicBezTo>
                    <a:pt x="4723" y="2413"/>
                    <a:pt x="5041" y="2095"/>
                    <a:pt x="5105" y="1713"/>
                  </a:cubicBezTo>
                  <a:cubicBezTo>
                    <a:pt x="5232" y="1331"/>
                    <a:pt x="4914" y="885"/>
                    <a:pt x="4468" y="821"/>
                  </a:cubicBezTo>
                  <a:cubicBezTo>
                    <a:pt x="3449" y="630"/>
                    <a:pt x="2430" y="376"/>
                    <a:pt x="1475" y="57"/>
                  </a:cubicBezTo>
                  <a:cubicBezTo>
                    <a:pt x="1364" y="18"/>
                    <a:pt x="1259" y="0"/>
                    <a:pt x="11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57"/>
            <p:cNvSpPr/>
            <p:nvPr/>
          </p:nvSpPr>
          <p:spPr>
            <a:xfrm>
              <a:off x="1276025" y="4585150"/>
              <a:ext cx="55875" cy="116800"/>
            </a:xfrm>
            <a:custGeom>
              <a:rect b="b" l="l" r="r" t="t"/>
              <a:pathLst>
                <a:path extrusionOk="0" h="4672" w="2235">
                  <a:moveTo>
                    <a:pt x="875" y="1"/>
                  </a:moveTo>
                  <a:cubicBezTo>
                    <a:pt x="440" y="1"/>
                    <a:pt x="0" y="326"/>
                    <a:pt x="70" y="915"/>
                  </a:cubicBezTo>
                  <a:cubicBezTo>
                    <a:pt x="197" y="1933"/>
                    <a:pt x="388" y="3016"/>
                    <a:pt x="643" y="4099"/>
                  </a:cubicBezTo>
                  <a:cubicBezTo>
                    <a:pt x="706" y="4417"/>
                    <a:pt x="1025" y="4672"/>
                    <a:pt x="1407" y="4672"/>
                  </a:cubicBezTo>
                  <a:lnTo>
                    <a:pt x="1598" y="4672"/>
                  </a:lnTo>
                  <a:cubicBezTo>
                    <a:pt x="1980" y="4608"/>
                    <a:pt x="2235" y="4162"/>
                    <a:pt x="2171" y="3780"/>
                  </a:cubicBezTo>
                  <a:cubicBezTo>
                    <a:pt x="1916" y="2761"/>
                    <a:pt x="1789" y="1742"/>
                    <a:pt x="1662" y="723"/>
                  </a:cubicBezTo>
                  <a:cubicBezTo>
                    <a:pt x="1604" y="230"/>
                    <a:pt x="1241" y="1"/>
                    <a:pt x="87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57"/>
            <p:cNvSpPr/>
            <p:nvPr/>
          </p:nvSpPr>
          <p:spPr>
            <a:xfrm>
              <a:off x="1307975" y="4740050"/>
              <a:ext cx="74875" cy="114750"/>
            </a:xfrm>
            <a:custGeom>
              <a:rect b="b" l="l" r="r" t="t"/>
              <a:pathLst>
                <a:path extrusionOk="0" h="4590" w="2995">
                  <a:moveTo>
                    <a:pt x="965" y="1"/>
                  </a:moveTo>
                  <a:cubicBezTo>
                    <a:pt x="483" y="1"/>
                    <a:pt x="0" y="407"/>
                    <a:pt x="193" y="1023"/>
                  </a:cubicBezTo>
                  <a:cubicBezTo>
                    <a:pt x="511" y="2106"/>
                    <a:pt x="893" y="3125"/>
                    <a:pt x="1339" y="4080"/>
                  </a:cubicBezTo>
                  <a:cubicBezTo>
                    <a:pt x="1466" y="4398"/>
                    <a:pt x="1785" y="4590"/>
                    <a:pt x="2103" y="4590"/>
                  </a:cubicBezTo>
                  <a:cubicBezTo>
                    <a:pt x="2167" y="4590"/>
                    <a:pt x="2294" y="4526"/>
                    <a:pt x="2422" y="4526"/>
                  </a:cubicBezTo>
                  <a:cubicBezTo>
                    <a:pt x="2804" y="4335"/>
                    <a:pt x="2995" y="3889"/>
                    <a:pt x="2804" y="3443"/>
                  </a:cubicBezTo>
                  <a:cubicBezTo>
                    <a:pt x="2422" y="2488"/>
                    <a:pt x="2040" y="1533"/>
                    <a:pt x="1721" y="577"/>
                  </a:cubicBezTo>
                  <a:cubicBezTo>
                    <a:pt x="1595" y="175"/>
                    <a:pt x="1280" y="1"/>
                    <a:pt x="96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57"/>
            <p:cNvSpPr/>
            <p:nvPr/>
          </p:nvSpPr>
          <p:spPr>
            <a:xfrm>
              <a:off x="1214075" y="4367600"/>
              <a:ext cx="157625" cy="178325"/>
            </a:xfrm>
            <a:custGeom>
              <a:rect b="b" l="l" r="r" t="t"/>
              <a:pathLst>
                <a:path extrusionOk="0" h="7133" w="6305">
                  <a:moveTo>
                    <a:pt x="0" y="0"/>
                  </a:moveTo>
                  <a:lnTo>
                    <a:pt x="0" y="6305"/>
                  </a:lnTo>
                  <a:lnTo>
                    <a:pt x="2357" y="6305"/>
                  </a:lnTo>
                  <a:cubicBezTo>
                    <a:pt x="2357" y="6751"/>
                    <a:pt x="2739" y="7133"/>
                    <a:pt x="3184" y="7133"/>
                  </a:cubicBezTo>
                  <a:cubicBezTo>
                    <a:pt x="3567" y="7133"/>
                    <a:pt x="3949" y="6751"/>
                    <a:pt x="3949" y="6305"/>
                  </a:cubicBezTo>
                  <a:lnTo>
                    <a:pt x="6305" y="6305"/>
                  </a:lnTo>
                  <a:lnTo>
                    <a:pt x="630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57"/>
            <p:cNvSpPr/>
            <p:nvPr/>
          </p:nvSpPr>
          <p:spPr>
            <a:xfrm>
              <a:off x="1702125" y="5214500"/>
              <a:ext cx="131300" cy="73350"/>
            </a:xfrm>
            <a:custGeom>
              <a:rect b="b" l="l" r="r" t="t"/>
              <a:pathLst>
                <a:path extrusionOk="0" h="2934" w="5252">
                  <a:moveTo>
                    <a:pt x="1122" y="1"/>
                  </a:moveTo>
                  <a:cubicBezTo>
                    <a:pt x="404" y="1"/>
                    <a:pt x="0" y="1104"/>
                    <a:pt x="857" y="1533"/>
                  </a:cubicBezTo>
                  <a:cubicBezTo>
                    <a:pt x="1812" y="2042"/>
                    <a:pt x="2768" y="2488"/>
                    <a:pt x="3787" y="2870"/>
                  </a:cubicBezTo>
                  <a:cubicBezTo>
                    <a:pt x="3914" y="2934"/>
                    <a:pt x="3978" y="2934"/>
                    <a:pt x="4105" y="2934"/>
                  </a:cubicBezTo>
                  <a:cubicBezTo>
                    <a:pt x="4997" y="2934"/>
                    <a:pt x="5251" y="1724"/>
                    <a:pt x="4423" y="1405"/>
                  </a:cubicBezTo>
                  <a:cubicBezTo>
                    <a:pt x="3468" y="1023"/>
                    <a:pt x="2513" y="641"/>
                    <a:pt x="1558" y="131"/>
                  </a:cubicBezTo>
                  <a:cubicBezTo>
                    <a:pt x="1406" y="40"/>
                    <a:pt x="1258" y="1"/>
                    <a:pt x="11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57"/>
            <p:cNvSpPr/>
            <p:nvPr/>
          </p:nvSpPr>
          <p:spPr>
            <a:xfrm>
              <a:off x="2014900" y="5254400"/>
              <a:ext cx="237250" cy="157625"/>
            </a:xfrm>
            <a:custGeom>
              <a:rect b="b" l="l" r="r" t="t"/>
              <a:pathLst>
                <a:path extrusionOk="0" h="6305" w="9490">
                  <a:moveTo>
                    <a:pt x="3185" y="0"/>
                  </a:moveTo>
                  <a:lnTo>
                    <a:pt x="3185" y="2165"/>
                  </a:lnTo>
                  <a:cubicBezTo>
                    <a:pt x="2420" y="2165"/>
                    <a:pt x="1656" y="2102"/>
                    <a:pt x="892" y="2038"/>
                  </a:cubicBezTo>
                  <a:cubicBezTo>
                    <a:pt x="854" y="2033"/>
                    <a:pt x="816" y="2030"/>
                    <a:pt x="779" y="2030"/>
                  </a:cubicBezTo>
                  <a:cubicBezTo>
                    <a:pt x="383" y="2030"/>
                    <a:pt x="64" y="2331"/>
                    <a:pt x="64" y="2739"/>
                  </a:cubicBezTo>
                  <a:cubicBezTo>
                    <a:pt x="0" y="3184"/>
                    <a:pt x="319" y="3566"/>
                    <a:pt x="765" y="3630"/>
                  </a:cubicBezTo>
                  <a:cubicBezTo>
                    <a:pt x="1529" y="3694"/>
                    <a:pt x="2357" y="3758"/>
                    <a:pt x="3185" y="3758"/>
                  </a:cubicBezTo>
                  <a:lnTo>
                    <a:pt x="3185" y="6305"/>
                  </a:lnTo>
                  <a:lnTo>
                    <a:pt x="9489" y="6305"/>
                  </a:lnTo>
                  <a:lnTo>
                    <a:pt x="948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57"/>
            <p:cNvSpPr/>
            <p:nvPr/>
          </p:nvSpPr>
          <p:spPr>
            <a:xfrm>
              <a:off x="3619725" y="1871175"/>
              <a:ext cx="240450" cy="240450"/>
            </a:xfrm>
            <a:custGeom>
              <a:rect b="b" l="l" r="r" t="t"/>
              <a:pathLst>
                <a:path extrusionOk="0" h="9618" w="9618">
                  <a:moveTo>
                    <a:pt x="1" y="1"/>
                  </a:moveTo>
                  <a:lnTo>
                    <a:pt x="1" y="9617"/>
                  </a:lnTo>
                  <a:lnTo>
                    <a:pt x="9617" y="9617"/>
                  </a:lnTo>
                  <a:lnTo>
                    <a:pt x="961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57"/>
            <p:cNvSpPr/>
            <p:nvPr/>
          </p:nvSpPr>
          <p:spPr>
            <a:xfrm>
              <a:off x="4411000" y="772625"/>
              <a:ext cx="240425" cy="240450"/>
            </a:xfrm>
            <a:custGeom>
              <a:rect b="b" l="l" r="r" t="t"/>
              <a:pathLst>
                <a:path extrusionOk="0" h="9618" w="9617">
                  <a:moveTo>
                    <a:pt x="1" y="1"/>
                  </a:moveTo>
                  <a:lnTo>
                    <a:pt x="1" y="9617"/>
                  </a:lnTo>
                  <a:lnTo>
                    <a:pt x="9617" y="9617"/>
                  </a:lnTo>
                  <a:lnTo>
                    <a:pt x="961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57"/>
            <p:cNvSpPr/>
            <p:nvPr/>
          </p:nvSpPr>
          <p:spPr>
            <a:xfrm>
              <a:off x="4718275" y="772625"/>
              <a:ext cx="240425" cy="240450"/>
            </a:xfrm>
            <a:custGeom>
              <a:rect b="b" l="l" r="r" t="t"/>
              <a:pathLst>
                <a:path extrusionOk="0" h="9618" w="9617">
                  <a:moveTo>
                    <a:pt x="1" y="1"/>
                  </a:moveTo>
                  <a:lnTo>
                    <a:pt x="1" y="9617"/>
                  </a:lnTo>
                  <a:lnTo>
                    <a:pt x="9617" y="9617"/>
                  </a:lnTo>
                  <a:lnTo>
                    <a:pt x="961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57"/>
            <p:cNvSpPr/>
            <p:nvPr/>
          </p:nvSpPr>
          <p:spPr>
            <a:xfrm>
              <a:off x="5320100" y="772625"/>
              <a:ext cx="240425" cy="240450"/>
            </a:xfrm>
            <a:custGeom>
              <a:rect b="b" l="l" r="r" t="t"/>
              <a:pathLst>
                <a:path extrusionOk="0" h="9618" w="9617">
                  <a:moveTo>
                    <a:pt x="0" y="1"/>
                  </a:moveTo>
                  <a:lnTo>
                    <a:pt x="0" y="9617"/>
                  </a:lnTo>
                  <a:lnTo>
                    <a:pt x="9617" y="9617"/>
                  </a:lnTo>
                  <a:lnTo>
                    <a:pt x="961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57"/>
            <p:cNvSpPr/>
            <p:nvPr/>
          </p:nvSpPr>
          <p:spPr>
            <a:xfrm>
              <a:off x="1718775" y="4396250"/>
              <a:ext cx="472875" cy="608200"/>
            </a:xfrm>
            <a:custGeom>
              <a:rect b="b" l="l" r="r" t="t"/>
              <a:pathLst>
                <a:path extrusionOk="0" h="24328" w="18915">
                  <a:moveTo>
                    <a:pt x="16494" y="16749"/>
                  </a:moveTo>
                  <a:lnTo>
                    <a:pt x="12992" y="21207"/>
                  </a:lnTo>
                  <a:lnTo>
                    <a:pt x="12992" y="16749"/>
                  </a:lnTo>
                  <a:close/>
                  <a:moveTo>
                    <a:pt x="17322" y="1593"/>
                  </a:moveTo>
                  <a:lnTo>
                    <a:pt x="17322" y="15157"/>
                  </a:lnTo>
                  <a:lnTo>
                    <a:pt x="12164" y="15157"/>
                  </a:lnTo>
                  <a:cubicBezTo>
                    <a:pt x="11718" y="15157"/>
                    <a:pt x="11400" y="15476"/>
                    <a:pt x="11400" y="15922"/>
                  </a:cubicBezTo>
                  <a:lnTo>
                    <a:pt x="11400" y="22672"/>
                  </a:lnTo>
                  <a:lnTo>
                    <a:pt x="1592" y="22672"/>
                  </a:lnTo>
                  <a:lnTo>
                    <a:pt x="1592" y="1593"/>
                  </a:lnTo>
                  <a:close/>
                  <a:moveTo>
                    <a:pt x="764" y="1"/>
                  </a:moveTo>
                  <a:cubicBezTo>
                    <a:pt x="319" y="1"/>
                    <a:pt x="0" y="383"/>
                    <a:pt x="0" y="828"/>
                  </a:cubicBezTo>
                  <a:lnTo>
                    <a:pt x="0" y="23500"/>
                  </a:lnTo>
                  <a:cubicBezTo>
                    <a:pt x="0" y="23946"/>
                    <a:pt x="319" y="24328"/>
                    <a:pt x="764" y="24328"/>
                  </a:cubicBezTo>
                  <a:lnTo>
                    <a:pt x="12164" y="24328"/>
                  </a:lnTo>
                  <a:cubicBezTo>
                    <a:pt x="12291" y="24328"/>
                    <a:pt x="12418" y="24264"/>
                    <a:pt x="12482" y="24200"/>
                  </a:cubicBezTo>
                  <a:cubicBezTo>
                    <a:pt x="12610" y="24137"/>
                    <a:pt x="12737" y="24073"/>
                    <a:pt x="12801" y="24009"/>
                  </a:cubicBezTo>
                  <a:lnTo>
                    <a:pt x="18787" y="16431"/>
                  </a:lnTo>
                  <a:cubicBezTo>
                    <a:pt x="18787" y="16367"/>
                    <a:pt x="18851" y="16304"/>
                    <a:pt x="18851" y="16240"/>
                  </a:cubicBezTo>
                  <a:lnTo>
                    <a:pt x="18851" y="16176"/>
                  </a:lnTo>
                  <a:cubicBezTo>
                    <a:pt x="18914" y="16113"/>
                    <a:pt x="18914" y="16049"/>
                    <a:pt x="18851" y="15985"/>
                  </a:cubicBezTo>
                  <a:lnTo>
                    <a:pt x="18914" y="828"/>
                  </a:lnTo>
                  <a:cubicBezTo>
                    <a:pt x="18914" y="383"/>
                    <a:pt x="18596" y="1"/>
                    <a:pt x="1815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57"/>
            <p:cNvSpPr/>
            <p:nvPr/>
          </p:nvSpPr>
          <p:spPr>
            <a:xfrm>
              <a:off x="1817475" y="4498150"/>
              <a:ext cx="280225" cy="39825"/>
            </a:xfrm>
            <a:custGeom>
              <a:rect b="b" l="l" r="r" t="t"/>
              <a:pathLst>
                <a:path extrusionOk="0" h="1593" w="11209">
                  <a:moveTo>
                    <a:pt x="1" y="0"/>
                  </a:moveTo>
                  <a:lnTo>
                    <a:pt x="1" y="1592"/>
                  </a:lnTo>
                  <a:lnTo>
                    <a:pt x="11209" y="1592"/>
                  </a:lnTo>
                  <a:lnTo>
                    <a:pt x="1120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57"/>
            <p:cNvSpPr/>
            <p:nvPr/>
          </p:nvSpPr>
          <p:spPr>
            <a:xfrm>
              <a:off x="1817475" y="4574575"/>
              <a:ext cx="280225" cy="39825"/>
            </a:xfrm>
            <a:custGeom>
              <a:rect b="b" l="l" r="r" t="t"/>
              <a:pathLst>
                <a:path extrusionOk="0" h="1593" w="11209">
                  <a:moveTo>
                    <a:pt x="1" y="0"/>
                  </a:moveTo>
                  <a:lnTo>
                    <a:pt x="1" y="1592"/>
                  </a:lnTo>
                  <a:lnTo>
                    <a:pt x="11209" y="1592"/>
                  </a:lnTo>
                  <a:lnTo>
                    <a:pt x="1120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57"/>
            <p:cNvSpPr/>
            <p:nvPr/>
          </p:nvSpPr>
          <p:spPr>
            <a:xfrm>
              <a:off x="1817475" y="4650975"/>
              <a:ext cx="221325" cy="39850"/>
            </a:xfrm>
            <a:custGeom>
              <a:rect b="b" l="l" r="r" t="t"/>
              <a:pathLst>
                <a:path extrusionOk="0" h="1594" w="8853">
                  <a:moveTo>
                    <a:pt x="1" y="1"/>
                  </a:moveTo>
                  <a:lnTo>
                    <a:pt x="1" y="1593"/>
                  </a:lnTo>
                  <a:lnTo>
                    <a:pt x="8853" y="1593"/>
                  </a:lnTo>
                  <a:lnTo>
                    <a:pt x="885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57"/>
            <p:cNvSpPr/>
            <p:nvPr/>
          </p:nvSpPr>
          <p:spPr>
            <a:xfrm>
              <a:off x="6358150" y="2643350"/>
              <a:ext cx="401225" cy="445825"/>
            </a:xfrm>
            <a:custGeom>
              <a:rect b="b" l="l" r="r" t="t"/>
              <a:pathLst>
                <a:path extrusionOk="0" h="17833" w="16049">
                  <a:moveTo>
                    <a:pt x="8024" y="2166"/>
                  </a:moveTo>
                  <a:lnTo>
                    <a:pt x="14456" y="8216"/>
                  </a:lnTo>
                  <a:lnTo>
                    <a:pt x="14456" y="16240"/>
                  </a:lnTo>
                  <a:lnTo>
                    <a:pt x="11081" y="16240"/>
                  </a:lnTo>
                  <a:lnTo>
                    <a:pt x="11081" y="9872"/>
                  </a:lnTo>
                  <a:lnTo>
                    <a:pt x="4968" y="9872"/>
                  </a:lnTo>
                  <a:lnTo>
                    <a:pt x="4968" y="16240"/>
                  </a:lnTo>
                  <a:lnTo>
                    <a:pt x="1592" y="16240"/>
                  </a:lnTo>
                  <a:lnTo>
                    <a:pt x="1592" y="8216"/>
                  </a:lnTo>
                  <a:lnTo>
                    <a:pt x="8024" y="2166"/>
                  </a:lnTo>
                  <a:close/>
                  <a:moveTo>
                    <a:pt x="8024" y="1"/>
                  </a:moveTo>
                  <a:lnTo>
                    <a:pt x="0" y="7515"/>
                  </a:lnTo>
                  <a:lnTo>
                    <a:pt x="0" y="17832"/>
                  </a:lnTo>
                  <a:lnTo>
                    <a:pt x="6560" y="17832"/>
                  </a:lnTo>
                  <a:lnTo>
                    <a:pt x="6560" y="11464"/>
                  </a:lnTo>
                  <a:lnTo>
                    <a:pt x="9489" y="11464"/>
                  </a:lnTo>
                  <a:lnTo>
                    <a:pt x="9489" y="17832"/>
                  </a:lnTo>
                  <a:lnTo>
                    <a:pt x="16049" y="17832"/>
                  </a:lnTo>
                  <a:lnTo>
                    <a:pt x="16049" y="7515"/>
                  </a:lnTo>
                  <a:lnTo>
                    <a:pt x="802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57"/>
            <p:cNvSpPr/>
            <p:nvPr/>
          </p:nvSpPr>
          <p:spPr>
            <a:xfrm>
              <a:off x="3627700" y="319425"/>
              <a:ext cx="525400" cy="450050"/>
            </a:xfrm>
            <a:custGeom>
              <a:rect b="b" l="l" r="r" t="t"/>
              <a:pathLst>
                <a:path extrusionOk="0" h="18002" w="21016">
                  <a:moveTo>
                    <a:pt x="8980" y="1635"/>
                  </a:moveTo>
                  <a:cubicBezTo>
                    <a:pt x="15603" y="1635"/>
                    <a:pt x="18851" y="9595"/>
                    <a:pt x="14202" y="14244"/>
                  </a:cubicBezTo>
                  <a:cubicBezTo>
                    <a:pt x="12701" y="15745"/>
                    <a:pt x="10855" y="16416"/>
                    <a:pt x="9043" y="16416"/>
                  </a:cubicBezTo>
                  <a:cubicBezTo>
                    <a:pt x="5242" y="16416"/>
                    <a:pt x="1592" y="13464"/>
                    <a:pt x="1592" y="9022"/>
                  </a:cubicBezTo>
                  <a:cubicBezTo>
                    <a:pt x="1592" y="4883"/>
                    <a:pt x="4904" y="1635"/>
                    <a:pt x="8980" y="1635"/>
                  </a:cubicBezTo>
                  <a:close/>
                  <a:moveTo>
                    <a:pt x="9054" y="0"/>
                  </a:moveTo>
                  <a:cubicBezTo>
                    <a:pt x="4432" y="0"/>
                    <a:pt x="0" y="3593"/>
                    <a:pt x="0" y="9022"/>
                  </a:cubicBezTo>
                  <a:cubicBezTo>
                    <a:pt x="0" y="13926"/>
                    <a:pt x="4012" y="18001"/>
                    <a:pt x="8980" y="18001"/>
                  </a:cubicBezTo>
                  <a:cubicBezTo>
                    <a:pt x="17004" y="18001"/>
                    <a:pt x="21016" y="8322"/>
                    <a:pt x="15348" y="2654"/>
                  </a:cubicBezTo>
                  <a:cubicBezTo>
                    <a:pt x="13515" y="821"/>
                    <a:pt x="11263" y="0"/>
                    <a:pt x="90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57"/>
            <p:cNvSpPr/>
            <p:nvPr/>
          </p:nvSpPr>
          <p:spPr>
            <a:xfrm>
              <a:off x="3778950" y="401675"/>
              <a:ext cx="101900" cy="235650"/>
            </a:xfrm>
            <a:custGeom>
              <a:rect b="b" l="l" r="r" t="t"/>
              <a:pathLst>
                <a:path extrusionOk="0" h="9426" w="4076">
                  <a:moveTo>
                    <a:pt x="2484" y="1"/>
                  </a:moveTo>
                  <a:lnTo>
                    <a:pt x="2484" y="5668"/>
                  </a:lnTo>
                  <a:lnTo>
                    <a:pt x="0" y="8279"/>
                  </a:lnTo>
                  <a:lnTo>
                    <a:pt x="1146" y="9426"/>
                  </a:lnTo>
                  <a:lnTo>
                    <a:pt x="4076" y="6305"/>
                  </a:lnTo>
                  <a:lnTo>
                    <a:pt x="407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57"/>
            <p:cNvSpPr/>
            <p:nvPr/>
          </p:nvSpPr>
          <p:spPr>
            <a:xfrm>
              <a:off x="2650150" y="1654650"/>
              <a:ext cx="173550" cy="173575"/>
            </a:xfrm>
            <a:custGeom>
              <a:rect b="b" l="l" r="r" t="t"/>
              <a:pathLst>
                <a:path extrusionOk="0" h="6943" w="6942">
                  <a:moveTo>
                    <a:pt x="2675" y="1"/>
                  </a:moveTo>
                  <a:lnTo>
                    <a:pt x="2675" y="2676"/>
                  </a:lnTo>
                  <a:lnTo>
                    <a:pt x="0" y="2676"/>
                  </a:lnTo>
                  <a:lnTo>
                    <a:pt x="0" y="4268"/>
                  </a:lnTo>
                  <a:lnTo>
                    <a:pt x="2675" y="4268"/>
                  </a:lnTo>
                  <a:lnTo>
                    <a:pt x="2675" y="6942"/>
                  </a:lnTo>
                  <a:lnTo>
                    <a:pt x="4267" y="6942"/>
                  </a:lnTo>
                  <a:lnTo>
                    <a:pt x="4267" y="4268"/>
                  </a:lnTo>
                  <a:lnTo>
                    <a:pt x="6942" y="4268"/>
                  </a:lnTo>
                  <a:lnTo>
                    <a:pt x="6942" y="2676"/>
                  </a:lnTo>
                  <a:lnTo>
                    <a:pt x="4267" y="2676"/>
                  </a:lnTo>
                  <a:lnTo>
                    <a:pt x="426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57"/>
            <p:cNvSpPr/>
            <p:nvPr/>
          </p:nvSpPr>
          <p:spPr>
            <a:xfrm>
              <a:off x="1094650" y="2691125"/>
              <a:ext cx="171975" cy="173550"/>
            </a:xfrm>
            <a:custGeom>
              <a:rect b="b" l="l" r="r" t="t"/>
              <a:pathLst>
                <a:path extrusionOk="0" h="6942" w="6879">
                  <a:moveTo>
                    <a:pt x="2612" y="0"/>
                  </a:moveTo>
                  <a:lnTo>
                    <a:pt x="2612" y="2675"/>
                  </a:lnTo>
                  <a:lnTo>
                    <a:pt x="1" y="2675"/>
                  </a:lnTo>
                  <a:lnTo>
                    <a:pt x="1" y="4267"/>
                  </a:lnTo>
                  <a:lnTo>
                    <a:pt x="2612" y="4267"/>
                  </a:lnTo>
                  <a:lnTo>
                    <a:pt x="2612" y="6942"/>
                  </a:lnTo>
                  <a:lnTo>
                    <a:pt x="4204" y="6942"/>
                  </a:lnTo>
                  <a:lnTo>
                    <a:pt x="4204" y="4267"/>
                  </a:lnTo>
                  <a:lnTo>
                    <a:pt x="6879" y="4267"/>
                  </a:lnTo>
                  <a:lnTo>
                    <a:pt x="6879" y="2675"/>
                  </a:lnTo>
                  <a:lnTo>
                    <a:pt x="4204" y="2675"/>
                  </a:lnTo>
                  <a:lnTo>
                    <a:pt x="420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57"/>
            <p:cNvSpPr/>
            <p:nvPr/>
          </p:nvSpPr>
          <p:spPr>
            <a:xfrm>
              <a:off x="1723550" y="1665800"/>
              <a:ext cx="151275" cy="151275"/>
            </a:xfrm>
            <a:custGeom>
              <a:rect b="b" l="l" r="r" t="t"/>
              <a:pathLst>
                <a:path extrusionOk="0" h="6051" w="6051">
                  <a:moveTo>
                    <a:pt x="1146" y="1"/>
                  </a:moveTo>
                  <a:lnTo>
                    <a:pt x="0" y="1147"/>
                  </a:lnTo>
                  <a:lnTo>
                    <a:pt x="1911" y="3057"/>
                  </a:lnTo>
                  <a:lnTo>
                    <a:pt x="0" y="4904"/>
                  </a:lnTo>
                  <a:lnTo>
                    <a:pt x="1146" y="6051"/>
                  </a:lnTo>
                  <a:lnTo>
                    <a:pt x="3057" y="4140"/>
                  </a:lnTo>
                  <a:lnTo>
                    <a:pt x="4904" y="6051"/>
                  </a:lnTo>
                  <a:lnTo>
                    <a:pt x="6050" y="4904"/>
                  </a:lnTo>
                  <a:lnTo>
                    <a:pt x="4140" y="3057"/>
                  </a:lnTo>
                  <a:lnTo>
                    <a:pt x="6050" y="1147"/>
                  </a:lnTo>
                  <a:lnTo>
                    <a:pt x="4904" y="1"/>
                  </a:lnTo>
                  <a:lnTo>
                    <a:pt x="3057" y="1911"/>
                  </a:lnTo>
                  <a:lnTo>
                    <a:pt x="114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57"/>
            <p:cNvSpPr/>
            <p:nvPr/>
          </p:nvSpPr>
          <p:spPr>
            <a:xfrm>
              <a:off x="6334250" y="436700"/>
              <a:ext cx="149700" cy="151275"/>
            </a:xfrm>
            <a:custGeom>
              <a:rect b="b" l="l" r="r" t="t"/>
              <a:pathLst>
                <a:path extrusionOk="0" h="6051" w="5988">
                  <a:moveTo>
                    <a:pt x="1084" y="1"/>
                  </a:moveTo>
                  <a:lnTo>
                    <a:pt x="1" y="1147"/>
                  </a:lnTo>
                  <a:lnTo>
                    <a:pt x="1848" y="3057"/>
                  </a:lnTo>
                  <a:lnTo>
                    <a:pt x="1" y="4904"/>
                  </a:lnTo>
                  <a:lnTo>
                    <a:pt x="1084" y="6051"/>
                  </a:lnTo>
                  <a:lnTo>
                    <a:pt x="2994" y="4140"/>
                  </a:lnTo>
                  <a:lnTo>
                    <a:pt x="4905" y="6051"/>
                  </a:lnTo>
                  <a:lnTo>
                    <a:pt x="5987" y="4904"/>
                  </a:lnTo>
                  <a:lnTo>
                    <a:pt x="4140" y="3057"/>
                  </a:lnTo>
                  <a:lnTo>
                    <a:pt x="5987" y="1147"/>
                  </a:lnTo>
                  <a:lnTo>
                    <a:pt x="4905" y="1"/>
                  </a:lnTo>
                  <a:lnTo>
                    <a:pt x="2994" y="1911"/>
                  </a:lnTo>
                  <a:lnTo>
                    <a:pt x="108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57"/>
            <p:cNvSpPr/>
            <p:nvPr/>
          </p:nvSpPr>
          <p:spPr>
            <a:xfrm>
              <a:off x="6866025" y="2581250"/>
              <a:ext cx="149675" cy="151275"/>
            </a:xfrm>
            <a:custGeom>
              <a:rect b="b" l="l" r="r" t="t"/>
              <a:pathLst>
                <a:path extrusionOk="0" h="6051" w="5987">
                  <a:moveTo>
                    <a:pt x="1083" y="1"/>
                  </a:moveTo>
                  <a:lnTo>
                    <a:pt x="0" y="1147"/>
                  </a:lnTo>
                  <a:lnTo>
                    <a:pt x="1847" y="3058"/>
                  </a:lnTo>
                  <a:lnTo>
                    <a:pt x="0" y="4905"/>
                  </a:lnTo>
                  <a:lnTo>
                    <a:pt x="1083" y="6051"/>
                  </a:lnTo>
                  <a:lnTo>
                    <a:pt x="2994" y="4140"/>
                  </a:lnTo>
                  <a:lnTo>
                    <a:pt x="4840" y="6051"/>
                  </a:lnTo>
                  <a:lnTo>
                    <a:pt x="5987" y="4905"/>
                  </a:lnTo>
                  <a:lnTo>
                    <a:pt x="4076" y="3058"/>
                  </a:lnTo>
                  <a:lnTo>
                    <a:pt x="5987" y="1147"/>
                  </a:lnTo>
                  <a:lnTo>
                    <a:pt x="4840" y="1"/>
                  </a:lnTo>
                  <a:lnTo>
                    <a:pt x="2994" y="1911"/>
                  </a:lnTo>
                  <a:lnTo>
                    <a:pt x="108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57"/>
            <p:cNvSpPr/>
            <p:nvPr/>
          </p:nvSpPr>
          <p:spPr>
            <a:xfrm>
              <a:off x="1094650" y="2971325"/>
              <a:ext cx="171975" cy="173550"/>
            </a:xfrm>
            <a:custGeom>
              <a:rect b="b" l="l" r="r" t="t"/>
              <a:pathLst>
                <a:path extrusionOk="0" h="6942" w="6879">
                  <a:moveTo>
                    <a:pt x="2612" y="0"/>
                  </a:moveTo>
                  <a:lnTo>
                    <a:pt x="2612" y="2675"/>
                  </a:lnTo>
                  <a:lnTo>
                    <a:pt x="1" y="2675"/>
                  </a:lnTo>
                  <a:lnTo>
                    <a:pt x="1" y="4267"/>
                  </a:lnTo>
                  <a:lnTo>
                    <a:pt x="2612" y="4267"/>
                  </a:lnTo>
                  <a:lnTo>
                    <a:pt x="2612" y="6942"/>
                  </a:lnTo>
                  <a:lnTo>
                    <a:pt x="4204" y="6942"/>
                  </a:lnTo>
                  <a:lnTo>
                    <a:pt x="4204" y="4267"/>
                  </a:lnTo>
                  <a:lnTo>
                    <a:pt x="6879" y="4267"/>
                  </a:lnTo>
                  <a:lnTo>
                    <a:pt x="6879" y="2675"/>
                  </a:lnTo>
                  <a:lnTo>
                    <a:pt x="4204" y="2675"/>
                  </a:lnTo>
                  <a:lnTo>
                    <a:pt x="420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57"/>
            <p:cNvSpPr/>
            <p:nvPr/>
          </p:nvSpPr>
          <p:spPr>
            <a:xfrm>
              <a:off x="2409725" y="1654650"/>
              <a:ext cx="171975" cy="173575"/>
            </a:xfrm>
            <a:custGeom>
              <a:rect b="b" l="l" r="r" t="t"/>
              <a:pathLst>
                <a:path extrusionOk="0" h="6943" w="6879">
                  <a:moveTo>
                    <a:pt x="2612" y="1"/>
                  </a:moveTo>
                  <a:lnTo>
                    <a:pt x="2612" y="2676"/>
                  </a:lnTo>
                  <a:lnTo>
                    <a:pt x="1" y="2676"/>
                  </a:lnTo>
                  <a:lnTo>
                    <a:pt x="1" y="4268"/>
                  </a:lnTo>
                  <a:lnTo>
                    <a:pt x="2612" y="4268"/>
                  </a:lnTo>
                  <a:lnTo>
                    <a:pt x="2612" y="6942"/>
                  </a:lnTo>
                  <a:lnTo>
                    <a:pt x="4204" y="6942"/>
                  </a:lnTo>
                  <a:lnTo>
                    <a:pt x="4204" y="4268"/>
                  </a:lnTo>
                  <a:lnTo>
                    <a:pt x="6879" y="4268"/>
                  </a:lnTo>
                  <a:lnTo>
                    <a:pt x="6879" y="2676"/>
                  </a:lnTo>
                  <a:lnTo>
                    <a:pt x="4204" y="2676"/>
                  </a:lnTo>
                  <a:lnTo>
                    <a:pt x="420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57"/>
            <p:cNvSpPr/>
            <p:nvPr/>
          </p:nvSpPr>
          <p:spPr>
            <a:xfrm>
              <a:off x="4450800" y="4440825"/>
              <a:ext cx="1246650" cy="250000"/>
            </a:xfrm>
            <a:custGeom>
              <a:rect b="b" l="l" r="r" t="t"/>
              <a:pathLst>
                <a:path extrusionOk="0" h="10000" w="49866">
                  <a:moveTo>
                    <a:pt x="38975" y="1529"/>
                  </a:moveTo>
                  <a:lnTo>
                    <a:pt x="38975" y="4140"/>
                  </a:lnTo>
                  <a:lnTo>
                    <a:pt x="13438" y="4140"/>
                  </a:lnTo>
                  <a:lnTo>
                    <a:pt x="13438" y="1529"/>
                  </a:lnTo>
                  <a:close/>
                  <a:moveTo>
                    <a:pt x="40568" y="2039"/>
                  </a:moveTo>
                  <a:lnTo>
                    <a:pt x="43943" y="3758"/>
                  </a:lnTo>
                  <a:lnTo>
                    <a:pt x="43943" y="6114"/>
                  </a:lnTo>
                  <a:lnTo>
                    <a:pt x="40568" y="7834"/>
                  </a:lnTo>
                  <a:lnTo>
                    <a:pt x="40568" y="2039"/>
                  </a:lnTo>
                  <a:close/>
                  <a:moveTo>
                    <a:pt x="38975" y="5732"/>
                  </a:moveTo>
                  <a:lnTo>
                    <a:pt x="38975" y="8343"/>
                  </a:lnTo>
                  <a:lnTo>
                    <a:pt x="13438" y="8343"/>
                  </a:lnTo>
                  <a:lnTo>
                    <a:pt x="13438" y="5732"/>
                  </a:lnTo>
                  <a:close/>
                  <a:moveTo>
                    <a:pt x="3694" y="1"/>
                  </a:moveTo>
                  <a:cubicBezTo>
                    <a:pt x="1657" y="1"/>
                    <a:pt x="1" y="1593"/>
                    <a:pt x="1" y="3631"/>
                  </a:cubicBezTo>
                  <a:lnTo>
                    <a:pt x="1" y="6305"/>
                  </a:lnTo>
                  <a:cubicBezTo>
                    <a:pt x="1" y="8343"/>
                    <a:pt x="1657" y="9999"/>
                    <a:pt x="3694" y="9999"/>
                  </a:cubicBezTo>
                  <a:lnTo>
                    <a:pt x="39803" y="9999"/>
                  </a:lnTo>
                  <a:cubicBezTo>
                    <a:pt x="39931" y="9999"/>
                    <a:pt x="40058" y="9935"/>
                    <a:pt x="40122" y="9872"/>
                  </a:cubicBezTo>
                  <a:lnTo>
                    <a:pt x="49865" y="4968"/>
                  </a:lnTo>
                  <a:lnTo>
                    <a:pt x="40122" y="64"/>
                  </a:lnTo>
                  <a:cubicBezTo>
                    <a:pt x="40058" y="1"/>
                    <a:pt x="39931" y="1"/>
                    <a:pt x="3980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57"/>
            <p:cNvSpPr/>
            <p:nvPr/>
          </p:nvSpPr>
          <p:spPr>
            <a:xfrm>
              <a:off x="3118225" y="1673750"/>
              <a:ext cx="1514100" cy="135375"/>
            </a:xfrm>
            <a:custGeom>
              <a:rect b="b" l="l" r="r" t="t"/>
              <a:pathLst>
                <a:path extrusionOk="0" h="5415" w="60564">
                  <a:moveTo>
                    <a:pt x="55851" y="1"/>
                  </a:moveTo>
                  <a:lnTo>
                    <a:pt x="55851" y="1912"/>
                  </a:lnTo>
                  <a:lnTo>
                    <a:pt x="1083" y="1912"/>
                  </a:lnTo>
                  <a:cubicBezTo>
                    <a:pt x="0" y="1912"/>
                    <a:pt x="0" y="3504"/>
                    <a:pt x="1083" y="3504"/>
                  </a:cubicBezTo>
                  <a:lnTo>
                    <a:pt x="55851" y="3504"/>
                  </a:lnTo>
                  <a:lnTo>
                    <a:pt x="55851" y="5414"/>
                  </a:lnTo>
                  <a:lnTo>
                    <a:pt x="60564" y="2676"/>
                  </a:lnTo>
                  <a:lnTo>
                    <a:pt x="5585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57"/>
            <p:cNvSpPr/>
            <p:nvPr/>
          </p:nvSpPr>
          <p:spPr>
            <a:xfrm>
              <a:off x="1349400" y="323650"/>
              <a:ext cx="2101600" cy="616175"/>
            </a:xfrm>
            <a:custGeom>
              <a:rect b="b" l="l" r="r" t="t"/>
              <a:pathLst>
                <a:path extrusionOk="0" h="24647" w="84064">
                  <a:moveTo>
                    <a:pt x="23563" y="1"/>
                  </a:moveTo>
                  <a:lnTo>
                    <a:pt x="23563" y="2357"/>
                  </a:lnTo>
                  <a:lnTo>
                    <a:pt x="7897" y="2357"/>
                  </a:lnTo>
                  <a:cubicBezTo>
                    <a:pt x="3503" y="2357"/>
                    <a:pt x="0" y="5860"/>
                    <a:pt x="0" y="10254"/>
                  </a:cubicBezTo>
                  <a:lnTo>
                    <a:pt x="0" y="23882"/>
                  </a:lnTo>
                  <a:cubicBezTo>
                    <a:pt x="0" y="24265"/>
                    <a:pt x="383" y="24647"/>
                    <a:pt x="828" y="24647"/>
                  </a:cubicBezTo>
                  <a:cubicBezTo>
                    <a:pt x="1274" y="24647"/>
                    <a:pt x="1593" y="24265"/>
                    <a:pt x="1593" y="23882"/>
                  </a:cubicBezTo>
                  <a:lnTo>
                    <a:pt x="1593" y="10190"/>
                  </a:lnTo>
                  <a:cubicBezTo>
                    <a:pt x="1593" y="6751"/>
                    <a:pt x="4395" y="3949"/>
                    <a:pt x="7897" y="3949"/>
                  </a:cubicBezTo>
                  <a:lnTo>
                    <a:pt x="23563" y="3949"/>
                  </a:lnTo>
                  <a:lnTo>
                    <a:pt x="23563" y="6369"/>
                  </a:lnTo>
                  <a:lnTo>
                    <a:pt x="29868" y="6369"/>
                  </a:lnTo>
                  <a:lnTo>
                    <a:pt x="29868" y="3949"/>
                  </a:lnTo>
                  <a:lnTo>
                    <a:pt x="79414" y="3949"/>
                  </a:lnTo>
                  <a:lnTo>
                    <a:pt x="79414" y="5860"/>
                  </a:lnTo>
                  <a:lnTo>
                    <a:pt x="84063" y="3185"/>
                  </a:lnTo>
                  <a:lnTo>
                    <a:pt x="79414" y="447"/>
                  </a:lnTo>
                  <a:lnTo>
                    <a:pt x="79414" y="2357"/>
                  </a:lnTo>
                  <a:lnTo>
                    <a:pt x="29868" y="2357"/>
                  </a:lnTo>
                  <a:lnTo>
                    <a:pt x="2986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57"/>
            <p:cNvSpPr/>
            <p:nvPr/>
          </p:nvSpPr>
          <p:spPr>
            <a:xfrm>
              <a:off x="5823200" y="713725"/>
              <a:ext cx="843825" cy="1111300"/>
            </a:xfrm>
            <a:custGeom>
              <a:rect b="b" l="l" r="r" t="t"/>
              <a:pathLst>
                <a:path extrusionOk="0" h="44452" w="33753">
                  <a:moveTo>
                    <a:pt x="0" y="1"/>
                  </a:moveTo>
                  <a:lnTo>
                    <a:pt x="0" y="6305"/>
                  </a:lnTo>
                  <a:lnTo>
                    <a:pt x="6305" y="6305"/>
                  </a:lnTo>
                  <a:lnTo>
                    <a:pt x="6305" y="3885"/>
                  </a:lnTo>
                  <a:lnTo>
                    <a:pt x="24264" y="3885"/>
                  </a:lnTo>
                  <a:cubicBezTo>
                    <a:pt x="27576" y="3885"/>
                    <a:pt x="30250" y="6560"/>
                    <a:pt x="30314" y="9935"/>
                  </a:cubicBezTo>
                  <a:lnTo>
                    <a:pt x="30314" y="39803"/>
                  </a:lnTo>
                  <a:lnTo>
                    <a:pt x="28403" y="39803"/>
                  </a:lnTo>
                  <a:lnTo>
                    <a:pt x="31078" y="44452"/>
                  </a:lnTo>
                  <a:lnTo>
                    <a:pt x="33753" y="39803"/>
                  </a:lnTo>
                  <a:lnTo>
                    <a:pt x="31906" y="39803"/>
                  </a:lnTo>
                  <a:lnTo>
                    <a:pt x="31906" y="9935"/>
                  </a:lnTo>
                  <a:cubicBezTo>
                    <a:pt x="31842" y="5796"/>
                    <a:pt x="28467" y="2357"/>
                    <a:pt x="24264" y="2357"/>
                  </a:cubicBezTo>
                  <a:lnTo>
                    <a:pt x="6305" y="2357"/>
                  </a:lnTo>
                  <a:lnTo>
                    <a:pt x="630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57"/>
            <p:cNvSpPr/>
            <p:nvPr/>
          </p:nvSpPr>
          <p:spPr>
            <a:xfrm>
              <a:off x="924300" y="661175"/>
              <a:ext cx="135350" cy="314875"/>
            </a:xfrm>
            <a:custGeom>
              <a:rect b="b" l="l" r="r" t="t"/>
              <a:pathLst>
                <a:path extrusionOk="0" h="12595" w="5414">
                  <a:moveTo>
                    <a:pt x="2676" y="1"/>
                  </a:moveTo>
                  <a:lnTo>
                    <a:pt x="1" y="4714"/>
                  </a:lnTo>
                  <a:lnTo>
                    <a:pt x="1911" y="4714"/>
                  </a:lnTo>
                  <a:lnTo>
                    <a:pt x="1911" y="11783"/>
                  </a:lnTo>
                  <a:cubicBezTo>
                    <a:pt x="1911" y="12324"/>
                    <a:pt x="2309" y="12594"/>
                    <a:pt x="2707" y="12594"/>
                  </a:cubicBezTo>
                  <a:cubicBezTo>
                    <a:pt x="3105" y="12594"/>
                    <a:pt x="3503" y="12324"/>
                    <a:pt x="3503" y="11783"/>
                  </a:cubicBezTo>
                  <a:lnTo>
                    <a:pt x="3503" y="4714"/>
                  </a:lnTo>
                  <a:lnTo>
                    <a:pt x="5414" y="4714"/>
                  </a:lnTo>
                  <a:lnTo>
                    <a:pt x="267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57"/>
            <p:cNvSpPr/>
            <p:nvPr/>
          </p:nvSpPr>
          <p:spPr>
            <a:xfrm>
              <a:off x="1782450" y="3907475"/>
              <a:ext cx="135350" cy="315250"/>
            </a:xfrm>
            <a:custGeom>
              <a:rect b="b" l="l" r="r" t="t"/>
              <a:pathLst>
                <a:path extrusionOk="0" h="12610" w="5414">
                  <a:moveTo>
                    <a:pt x="2739" y="1"/>
                  </a:moveTo>
                  <a:cubicBezTo>
                    <a:pt x="2293" y="1"/>
                    <a:pt x="1911" y="383"/>
                    <a:pt x="1911" y="828"/>
                  </a:cubicBezTo>
                  <a:lnTo>
                    <a:pt x="1911" y="7897"/>
                  </a:lnTo>
                  <a:lnTo>
                    <a:pt x="0" y="7897"/>
                  </a:lnTo>
                  <a:lnTo>
                    <a:pt x="2739" y="12610"/>
                  </a:lnTo>
                  <a:lnTo>
                    <a:pt x="5414" y="7897"/>
                  </a:lnTo>
                  <a:lnTo>
                    <a:pt x="3503" y="7897"/>
                  </a:lnTo>
                  <a:lnTo>
                    <a:pt x="3503" y="828"/>
                  </a:lnTo>
                  <a:cubicBezTo>
                    <a:pt x="3503" y="383"/>
                    <a:pt x="3121" y="1"/>
                    <a:pt x="27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57"/>
            <p:cNvSpPr/>
            <p:nvPr/>
          </p:nvSpPr>
          <p:spPr>
            <a:xfrm>
              <a:off x="1113775" y="661175"/>
              <a:ext cx="133750" cy="314875"/>
            </a:xfrm>
            <a:custGeom>
              <a:rect b="b" l="l" r="r" t="t"/>
              <a:pathLst>
                <a:path extrusionOk="0" h="12595" w="5350">
                  <a:moveTo>
                    <a:pt x="2675" y="1"/>
                  </a:moveTo>
                  <a:lnTo>
                    <a:pt x="0" y="4714"/>
                  </a:lnTo>
                  <a:lnTo>
                    <a:pt x="1911" y="4714"/>
                  </a:lnTo>
                  <a:lnTo>
                    <a:pt x="1847" y="11783"/>
                  </a:lnTo>
                  <a:cubicBezTo>
                    <a:pt x="1847" y="12324"/>
                    <a:pt x="2245" y="12594"/>
                    <a:pt x="2643" y="12594"/>
                  </a:cubicBezTo>
                  <a:cubicBezTo>
                    <a:pt x="3041" y="12594"/>
                    <a:pt x="3439" y="12324"/>
                    <a:pt x="3439" y="11783"/>
                  </a:cubicBezTo>
                  <a:lnTo>
                    <a:pt x="3439" y="4714"/>
                  </a:lnTo>
                  <a:lnTo>
                    <a:pt x="5350" y="4714"/>
                  </a:lnTo>
                  <a:lnTo>
                    <a:pt x="267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57"/>
            <p:cNvSpPr/>
            <p:nvPr/>
          </p:nvSpPr>
          <p:spPr>
            <a:xfrm>
              <a:off x="1782450" y="2181650"/>
              <a:ext cx="135350" cy="1668525"/>
            </a:xfrm>
            <a:custGeom>
              <a:rect b="b" l="l" r="r" t="t"/>
              <a:pathLst>
                <a:path extrusionOk="0" h="66741" w="5414">
                  <a:moveTo>
                    <a:pt x="2739" y="0"/>
                  </a:moveTo>
                  <a:lnTo>
                    <a:pt x="0" y="4649"/>
                  </a:lnTo>
                  <a:lnTo>
                    <a:pt x="1911" y="4649"/>
                  </a:lnTo>
                  <a:lnTo>
                    <a:pt x="1911" y="65977"/>
                  </a:lnTo>
                  <a:cubicBezTo>
                    <a:pt x="1911" y="66486"/>
                    <a:pt x="2309" y="66741"/>
                    <a:pt x="2707" y="66741"/>
                  </a:cubicBezTo>
                  <a:cubicBezTo>
                    <a:pt x="3105" y="66741"/>
                    <a:pt x="3503" y="66486"/>
                    <a:pt x="3503" y="65977"/>
                  </a:cubicBezTo>
                  <a:lnTo>
                    <a:pt x="3503" y="4649"/>
                  </a:lnTo>
                  <a:lnTo>
                    <a:pt x="5414" y="4649"/>
                  </a:lnTo>
                  <a:lnTo>
                    <a:pt x="273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57"/>
            <p:cNvSpPr/>
            <p:nvPr/>
          </p:nvSpPr>
          <p:spPr>
            <a:xfrm>
              <a:off x="5576425" y="4885025"/>
              <a:ext cx="1047625" cy="159225"/>
            </a:xfrm>
            <a:custGeom>
              <a:rect b="b" l="l" r="r" t="t"/>
              <a:pathLst>
                <a:path extrusionOk="0" h="6369" w="41905">
                  <a:moveTo>
                    <a:pt x="25092" y="1"/>
                  </a:moveTo>
                  <a:lnTo>
                    <a:pt x="25092" y="2357"/>
                  </a:lnTo>
                  <a:lnTo>
                    <a:pt x="1019" y="2357"/>
                  </a:lnTo>
                  <a:cubicBezTo>
                    <a:pt x="0" y="2357"/>
                    <a:pt x="0" y="3949"/>
                    <a:pt x="1019" y="3949"/>
                  </a:cubicBezTo>
                  <a:lnTo>
                    <a:pt x="25092" y="3949"/>
                  </a:lnTo>
                  <a:lnTo>
                    <a:pt x="25092" y="6369"/>
                  </a:lnTo>
                  <a:lnTo>
                    <a:pt x="31397" y="6369"/>
                  </a:lnTo>
                  <a:lnTo>
                    <a:pt x="31397" y="3949"/>
                  </a:lnTo>
                  <a:lnTo>
                    <a:pt x="37256" y="3949"/>
                  </a:lnTo>
                  <a:lnTo>
                    <a:pt x="37256" y="5859"/>
                  </a:lnTo>
                  <a:lnTo>
                    <a:pt x="41904" y="3185"/>
                  </a:lnTo>
                  <a:lnTo>
                    <a:pt x="37256" y="446"/>
                  </a:lnTo>
                  <a:lnTo>
                    <a:pt x="37256" y="2357"/>
                  </a:lnTo>
                  <a:lnTo>
                    <a:pt x="31397" y="2357"/>
                  </a:lnTo>
                  <a:lnTo>
                    <a:pt x="3139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57"/>
            <p:cNvSpPr/>
            <p:nvPr/>
          </p:nvSpPr>
          <p:spPr>
            <a:xfrm>
              <a:off x="5523875" y="5074475"/>
              <a:ext cx="1100175" cy="157650"/>
            </a:xfrm>
            <a:custGeom>
              <a:rect b="b" l="l" r="r" t="t"/>
              <a:pathLst>
                <a:path extrusionOk="0" h="6306" w="44007">
                  <a:moveTo>
                    <a:pt x="1" y="1"/>
                  </a:moveTo>
                  <a:lnTo>
                    <a:pt x="1" y="6306"/>
                  </a:lnTo>
                  <a:lnTo>
                    <a:pt x="6306" y="6306"/>
                  </a:lnTo>
                  <a:lnTo>
                    <a:pt x="6306" y="3949"/>
                  </a:lnTo>
                  <a:lnTo>
                    <a:pt x="39358" y="3949"/>
                  </a:lnTo>
                  <a:lnTo>
                    <a:pt x="39358" y="5860"/>
                  </a:lnTo>
                  <a:lnTo>
                    <a:pt x="44006" y="3121"/>
                  </a:lnTo>
                  <a:lnTo>
                    <a:pt x="39358" y="447"/>
                  </a:lnTo>
                  <a:lnTo>
                    <a:pt x="39358" y="2357"/>
                  </a:lnTo>
                  <a:lnTo>
                    <a:pt x="6306" y="2357"/>
                  </a:lnTo>
                  <a:lnTo>
                    <a:pt x="630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57"/>
            <p:cNvSpPr/>
            <p:nvPr/>
          </p:nvSpPr>
          <p:spPr>
            <a:xfrm>
              <a:off x="2408625" y="5020350"/>
              <a:ext cx="1230225" cy="393850"/>
            </a:xfrm>
            <a:custGeom>
              <a:rect b="b" l="l" r="r" t="t"/>
              <a:pathLst>
                <a:path extrusionOk="0" h="15754" w="49209">
                  <a:moveTo>
                    <a:pt x="46534" y="1"/>
                  </a:moveTo>
                  <a:lnTo>
                    <a:pt x="43796" y="4650"/>
                  </a:lnTo>
                  <a:lnTo>
                    <a:pt x="45706" y="4650"/>
                  </a:lnTo>
                  <a:lnTo>
                    <a:pt x="45706" y="8725"/>
                  </a:lnTo>
                  <a:cubicBezTo>
                    <a:pt x="45706" y="10381"/>
                    <a:pt x="44369" y="11719"/>
                    <a:pt x="42713" y="11719"/>
                  </a:cubicBezTo>
                  <a:lnTo>
                    <a:pt x="32651" y="11719"/>
                  </a:lnTo>
                  <a:lnTo>
                    <a:pt x="32651" y="9235"/>
                  </a:lnTo>
                  <a:lnTo>
                    <a:pt x="26346" y="9235"/>
                  </a:lnTo>
                  <a:lnTo>
                    <a:pt x="26346" y="11719"/>
                  </a:lnTo>
                  <a:lnTo>
                    <a:pt x="6859" y="11719"/>
                  </a:lnTo>
                  <a:cubicBezTo>
                    <a:pt x="6497" y="9847"/>
                    <a:pt x="5018" y="8948"/>
                    <a:pt x="3536" y="8948"/>
                  </a:cubicBezTo>
                  <a:cubicBezTo>
                    <a:pt x="1892" y="8948"/>
                    <a:pt x="243" y="10054"/>
                    <a:pt x="109" y="12164"/>
                  </a:cubicBezTo>
                  <a:cubicBezTo>
                    <a:pt x="0" y="14441"/>
                    <a:pt x="1778" y="15754"/>
                    <a:pt x="3558" y="15754"/>
                  </a:cubicBezTo>
                  <a:cubicBezTo>
                    <a:pt x="4915" y="15754"/>
                    <a:pt x="6272" y="14991"/>
                    <a:pt x="6795" y="13311"/>
                  </a:cubicBezTo>
                  <a:lnTo>
                    <a:pt x="26346" y="13311"/>
                  </a:lnTo>
                  <a:lnTo>
                    <a:pt x="26346" y="15540"/>
                  </a:lnTo>
                  <a:lnTo>
                    <a:pt x="32651" y="15540"/>
                  </a:lnTo>
                  <a:lnTo>
                    <a:pt x="32651" y="13311"/>
                  </a:lnTo>
                  <a:lnTo>
                    <a:pt x="42650" y="13311"/>
                  </a:lnTo>
                  <a:cubicBezTo>
                    <a:pt x="45261" y="13311"/>
                    <a:pt x="47298" y="11273"/>
                    <a:pt x="47298" y="8725"/>
                  </a:cubicBezTo>
                  <a:lnTo>
                    <a:pt x="47298" y="4650"/>
                  </a:lnTo>
                  <a:lnTo>
                    <a:pt x="49209" y="4650"/>
                  </a:lnTo>
                  <a:lnTo>
                    <a:pt x="4653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57"/>
            <p:cNvSpPr/>
            <p:nvPr/>
          </p:nvSpPr>
          <p:spPr>
            <a:xfrm>
              <a:off x="819225" y="2831225"/>
              <a:ext cx="197450" cy="168025"/>
            </a:xfrm>
            <a:custGeom>
              <a:rect b="b" l="l" r="r" t="t"/>
              <a:pathLst>
                <a:path extrusionOk="0" h="6721" w="7898">
                  <a:moveTo>
                    <a:pt x="4522" y="0"/>
                  </a:moveTo>
                  <a:cubicBezTo>
                    <a:pt x="1465" y="0"/>
                    <a:pt x="1" y="3630"/>
                    <a:pt x="2102" y="5732"/>
                  </a:cubicBezTo>
                  <a:cubicBezTo>
                    <a:pt x="2805" y="6414"/>
                    <a:pt x="3663" y="6721"/>
                    <a:pt x="4501" y="6721"/>
                  </a:cubicBezTo>
                  <a:cubicBezTo>
                    <a:pt x="6242" y="6721"/>
                    <a:pt x="7897" y="5396"/>
                    <a:pt x="7897" y="3375"/>
                  </a:cubicBezTo>
                  <a:cubicBezTo>
                    <a:pt x="7897" y="1465"/>
                    <a:pt x="6369" y="0"/>
                    <a:pt x="452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57"/>
            <p:cNvSpPr/>
            <p:nvPr/>
          </p:nvSpPr>
          <p:spPr>
            <a:xfrm>
              <a:off x="860625" y="1842525"/>
              <a:ext cx="619350" cy="135350"/>
            </a:xfrm>
            <a:custGeom>
              <a:rect b="b" l="l" r="r" t="t"/>
              <a:pathLst>
                <a:path extrusionOk="0" h="5414" w="24774">
                  <a:moveTo>
                    <a:pt x="4713" y="0"/>
                  </a:moveTo>
                  <a:lnTo>
                    <a:pt x="0" y="2739"/>
                  </a:lnTo>
                  <a:lnTo>
                    <a:pt x="4713" y="5414"/>
                  </a:lnTo>
                  <a:lnTo>
                    <a:pt x="4713" y="3503"/>
                  </a:lnTo>
                  <a:lnTo>
                    <a:pt x="23946" y="3503"/>
                  </a:lnTo>
                  <a:cubicBezTo>
                    <a:pt x="24391" y="3503"/>
                    <a:pt x="24774" y="3185"/>
                    <a:pt x="24774" y="2739"/>
                  </a:cubicBezTo>
                  <a:cubicBezTo>
                    <a:pt x="24774" y="2293"/>
                    <a:pt x="24391" y="1911"/>
                    <a:pt x="23946" y="1911"/>
                  </a:cubicBezTo>
                  <a:lnTo>
                    <a:pt x="4713" y="1911"/>
                  </a:lnTo>
                  <a:lnTo>
                    <a:pt x="471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57"/>
            <p:cNvSpPr/>
            <p:nvPr/>
          </p:nvSpPr>
          <p:spPr>
            <a:xfrm>
              <a:off x="6060425" y="4273650"/>
              <a:ext cx="627300" cy="495175"/>
            </a:xfrm>
            <a:custGeom>
              <a:rect b="b" l="l" r="r" t="t"/>
              <a:pathLst>
                <a:path extrusionOk="0" h="19807" w="25092">
                  <a:moveTo>
                    <a:pt x="5031" y="1"/>
                  </a:moveTo>
                  <a:cubicBezTo>
                    <a:pt x="2229" y="1"/>
                    <a:pt x="0" y="2230"/>
                    <a:pt x="0" y="5032"/>
                  </a:cubicBezTo>
                  <a:lnTo>
                    <a:pt x="0" y="14776"/>
                  </a:lnTo>
                  <a:cubicBezTo>
                    <a:pt x="0" y="17578"/>
                    <a:pt x="2229" y="19807"/>
                    <a:pt x="5031" y="19807"/>
                  </a:cubicBezTo>
                  <a:lnTo>
                    <a:pt x="20124" y="19807"/>
                  </a:lnTo>
                  <a:cubicBezTo>
                    <a:pt x="22863" y="19807"/>
                    <a:pt x="25092" y="17578"/>
                    <a:pt x="25092" y="14776"/>
                  </a:cubicBezTo>
                  <a:lnTo>
                    <a:pt x="25092" y="5032"/>
                  </a:lnTo>
                  <a:cubicBezTo>
                    <a:pt x="25092" y="2230"/>
                    <a:pt x="22863" y="1"/>
                    <a:pt x="2012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57"/>
            <p:cNvSpPr/>
            <p:nvPr/>
          </p:nvSpPr>
          <p:spPr>
            <a:xfrm>
              <a:off x="6033350" y="2694300"/>
              <a:ext cx="97150" cy="98725"/>
            </a:xfrm>
            <a:custGeom>
              <a:rect b="b" l="l" r="r" t="t"/>
              <a:pathLst>
                <a:path extrusionOk="0" h="3949" w="3886">
                  <a:moveTo>
                    <a:pt x="1" y="0"/>
                  </a:moveTo>
                  <a:lnTo>
                    <a:pt x="1" y="3949"/>
                  </a:lnTo>
                  <a:lnTo>
                    <a:pt x="3885" y="3949"/>
                  </a:lnTo>
                  <a:lnTo>
                    <a:pt x="388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57"/>
            <p:cNvSpPr/>
            <p:nvPr/>
          </p:nvSpPr>
          <p:spPr>
            <a:xfrm>
              <a:off x="6162325" y="2694300"/>
              <a:ext cx="98725" cy="98725"/>
            </a:xfrm>
            <a:custGeom>
              <a:rect b="b" l="l" r="r" t="t"/>
              <a:pathLst>
                <a:path extrusionOk="0" h="3949" w="3949">
                  <a:moveTo>
                    <a:pt x="0" y="0"/>
                  </a:moveTo>
                  <a:lnTo>
                    <a:pt x="0" y="3949"/>
                  </a:lnTo>
                  <a:lnTo>
                    <a:pt x="3948" y="3949"/>
                  </a:lnTo>
                  <a:lnTo>
                    <a:pt x="394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57"/>
            <p:cNvSpPr/>
            <p:nvPr/>
          </p:nvSpPr>
          <p:spPr>
            <a:xfrm>
              <a:off x="6033350" y="2820075"/>
              <a:ext cx="97150" cy="98725"/>
            </a:xfrm>
            <a:custGeom>
              <a:rect b="b" l="l" r="r" t="t"/>
              <a:pathLst>
                <a:path extrusionOk="0" h="3949" w="3886">
                  <a:moveTo>
                    <a:pt x="1" y="0"/>
                  </a:moveTo>
                  <a:lnTo>
                    <a:pt x="1" y="3949"/>
                  </a:lnTo>
                  <a:lnTo>
                    <a:pt x="3885" y="3949"/>
                  </a:lnTo>
                  <a:lnTo>
                    <a:pt x="388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57"/>
            <p:cNvSpPr/>
            <p:nvPr/>
          </p:nvSpPr>
          <p:spPr>
            <a:xfrm>
              <a:off x="6162325" y="2820075"/>
              <a:ext cx="98725" cy="98725"/>
            </a:xfrm>
            <a:custGeom>
              <a:rect b="b" l="l" r="r" t="t"/>
              <a:pathLst>
                <a:path extrusionOk="0" h="3949" w="3949">
                  <a:moveTo>
                    <a:pt x="0" y="0"/>
                  </a:moveTo>
                  <a:lnTo>
                    <a:pt x="0" y="3949"/>
                  </a:lnTo>
                  <a:lnTo>
                    <a:pt x="3948" y="3949"/>
                  </a:lnTo>
                  <a:lnTo>
                    <a:pt x="394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57"/>
            <p:cNvSpPr/>
            <p:nvPr/>
          </p:nvSpPr>
          <p:spPr>
            <a:xfrm>
              <a:off x="6076350" y="3681400"/>
              <a:ext cx="176750" cy="455375"/>
            </a:xfrm>
            <a:custGeom>
              <a:rect b="b" l="l" r="r" t="t"/>
              <a:pathLst>
                <a:path extrusionOk="0" h="18215" w="7070">
                  <a:moveTo>
                    <a:pt x="0" y="0"/>
                  </a:moveTo>
                  <a:cubicBezTo>
                    <a:pt x="0" y="2866"/>
                    <a:pt x="1911" y="4777"/>
                    <a:pt x="3503" y="6305"/>
                  </a:cubicBezTo>
                  <a:cubicBezTo>
                    <a:pt x="4522" y="7324"/>
                    <a:pt x="5413" y="8279"/>
                    <a:pt x="5541" y="9107"/>
                  </a:cubicBezTo>
                  <a:cubicBezTo>
                    <a:pt x="5413" y="9935"/>
                    <a:pt x="4522" y="10890"/>
                    <a:pt x="3503" y="11846"/>
                  </a:cubicBezTo>
                  <a:cubicBezTo>
                    <a:pt x="1911" y="13438"/>
                    <a:pt x="0" y="15348"/>
                    <a:pt x="0" y="18214"/>
                  </a:cubicBezTo>
                  <a:lnTo>
                    <a:pt x="1592" y="18214"/>
                  </a:lnTo>
                  <a:cubicBezTo>
                    <a:pt x="1592" y="16049"/>
                    <a:pt x="3121" y="14520"/>
                    <a:pt x="4585" y="13056"/>
                  </a:cubicBezTo>
                  <a:cubicBezTo>
                    <a:pt x="5859" y="11846"/>
                    <a:pt x="7005" y="10636"/>
                    <a:pt x="7069" y="9235"/>
                  </a:cubicBezTo>
                  <a:lnTo>
                    <a:pt x="7069" y="9107"/>
                  </a:lnTo>
                  <a:lnTo>
                    <a:pt x="7069" y="9044"/>
                  </a:lnTo>
                  <a:cubicBezTo>
                    <a:pt x="7005" y="7579"/>
                    <a:pt x="5859" y="6433"/>
                    <a:pt x="4585" y="5223"/>
                  </a:cubicBezTo>
                  <a:cubicBezTo>
                    <a:pt x="3121" y="3694"/>
                    <a:pt x="1592" y="2166"/>
                    <a:pt x="159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57"/>
            <p:cNvSpPr/>
            <p:nvPr/>
          </p:nvSpPr>
          <p:spPr>
            <a:xfrm>
              <a:off x="6270575" y="3679800"/>
              <a:ext cx="178350" cy="456975"/>
            </a:xfrm>
            <a:custGeom>
              <a:rect b="b" l="l" r="r" t="t"/>
              <a:pathLst>
                <a:path extrusionOk="0" h="18279" w="7134">
                  <a:moveTo>
                    <a:pt x="5541" y="1"/>
                  </a:moveTo>
                  <a:cubicBezTo>
                    <a:pt x="5541" y="2230"/>
                    <a:pt x="4013" y="3758"/>
                    <a:pt x="2484" y="5223"/>
                  </a:cubicBezTo>
                  <a:cubicBezTo>
                    <a:pt x="1274" y="6433"/>
                    <a:pt x="128" y="7643"/>
                    <a:pt x="1" y="9044"/>
                  </a:cubicBezTo>
                  <a:lnTo>
                    <a:pt x="1" y="9171"/>
                  </a:lnTo>
                  <a:lnTo>
                    <a:pt x="1" y="9235"/>
                  </a:lnTo>
                  <a:cubicBezTo>
                    <a:pt x="128" y="10700"/>
                    <a:pt x="1274" y="11846"/>
                    <a:pt x="2484" y="13056"/>
                  </a:cubicBezTo>
                  <a:cubicBezTo>
                    <a:pt x="4013" y="14521"/>
                    <a:pt x="5541" y="16113"/>
                    <a:pt x="5541" y="18278"/>
                  </a:cubicBezTo>
                  <a:lnTo>
                    <a:pt x="7133" y="18278"/>
                  </a:lnTo>
                  <a:cubicBezTo>
                    <a:pt x="7133" y="15412"/>
                    <a:pt x="5159" y="13502"/>
                    <a:pt x="3631" y="11910"/>
                  </a:cubicBezTo>
                  <a:cubicBezTo>
                    <a:pt x="2612" y="10891"/>
                    <a:pt x="1656" y="9935"/>
                    <a:pt x="1593" y="9108"/>
                  </a:cubicBezTo>
                  <a:cubicBezTo>
                    <a:pt x="1656" y="8280"/>
                    <a:pt x="2612" y="7388"/>
                    <a:pt x="3631" y="6369"/>
                  </a:cubicBezTo>
                  <a:cubicBezTo>
                    <a:pt x="5223" y="4777"/>
                    <a:pt x="7133" y="2867"/>
                    <a:pt x="713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57"/>
            <p:cNvSpPr/>
            <p:nvPr/>
          </p:nvSpPr>
          <p:spPr>
            <a:xfrm>
              <a:off x="6170275" y="3772150"/>
              <a:ext cx="184700" cy="116250"/>
            </a:xfrm>
            <a:custGeom>
              <a:rect b="b" l="l" r="r" t="t"/>
              <a:pathLst>
                <a:path extrusionOk="0" h="4650" w="7388">
                  <a:moveTo>
                    <a:pt x="1" y="0"/>
                  </a:moveTo>
                  <a:cubicBezTo>
                    <a:pt x="574" y="637"/>
                    <a:pt x="1274" y="1338"/>
                    <a:pt x="1975" y="1975"/>
                  </a:cubicBezTo>
                  <a:cubicBezTo>
                    <a:pt x="2548" y="2548"/>
                    <a:pt x="3057" y="3248"/>
                    <a:pt x="3439" y="4013"/>
                  </a:cubicBezTo>
                  <a:cubicBezTo>
                    <a:pt x="3567" y="4204"/>
                    <a:pt x="3630" y="4458"/>
                    <a:pt x="3694" y="4649"/>
                  </a:cubicBezTo>
                  <a:cubicBezTo>
                    <a:pt x="3694" y="4586"/>
                    <a:pt x="3758" y="4458"/>
                    <a:pt x="3758" y="4395"/>
                  </a:cubicBezTo>
                  <a:cubicBezTo>
                    <a:pt x="3885" y="4013"/>
                    <a:pt x="4076" y="3694"/>
                    <a:pt x="4267" y="3376"/>
                  </a:cubicBezTo>
                  <a:cubicBezTo>
                    <a:pt x="4713" y="2803"/>
                    <a:pt x="5159" y="2229"/>
                    <a:pt x="5668" y="1720"/>
                  </a:cubicBezTo>
                  <a:cubicBezTo>
                    <a:pt x="6242" y="1147"/>
                    <a:pt x="6878" y="574"/>
                    <a:pt x="738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57"/>
            <p:cNvSpPr/>
            <p:nvPr/>
          </p:nvSpPr>
          <p:spPr>
            <a:xfrm>
              <a:off x="6132075" y="3928175"/>
              <a:ext cx="261125" cy="208600"/>
            </a:xfrm>
            <a:custGeom>
              <a:rect b="b" l="l" r="r" t="t"/>
              <a:pathLst>
                <a:path extrusionOk="0" h="8344" w="10445">
                  <a:moveTo>
                    <a:pt x="5222" y="0"/>
                  </a:moveTo>
                  <a:cubicBezTo>
                    <a:pt x="5222" y="4522"/>
                    <a:pt x="828" y="6496"/>
                    <a:pt x="191" y="6751"/>
                  </a:cubicBezTo>
                  <a:cubicBezTo>
                    <a:pt x="64" y="7260"/>
                    <a:pt x="0" y="7770"/>
                    <a:pt x="0" y="8343"/>
                  </a:cubicBezTo>
                  <a:lnTo>
                    <a:pt x="10444" y="8343"/>
                  </a:lnTo>
                  <a:cubicBezTo>
                    <a:pt x="10444" y="7770"/>
                    <a:pt x="10444" y="7260"/>
                    <a:pt x="10317" y="6751"/>
                  </a:cubicBezTo>
                  <a:cubicBezTo>
                    <a:pt x="10317" y="6751"/>
                    <a:pt x="5222" y="4840"/>
                    <a:pt x="522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57"/>
            <p:cNvSpPr/>
            <p:nvPr/>
          </p:nvSpPr>
          <p:spPr>
            <a:xfrm>
              <a:off x="6262625" y="3928175"/>
              <a:ext cx="25" cy="25"/>
            </a:xfrm>
            <a:custGeom>
              <a:rect b="b" l="l" r="r" t="t"/>
              <a:pathLst>
                <a:path extrusionOk="0" h="1" w="1">
                  <a:moveTo>
                    <a:pt x="0" y="0"/>
                  </a:moveTo>
                  <a:lnTo>
                    <a:pt x="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57"/>
            <p:cNvSpPr/>
            <p:nvPr/>
          </p:nvSpPr>
          <p:spPr>
            <a:xfrm>
              <a:off x="6036550" y="3628850"/>
              <a:ext cx="447400" cy="39825"/>
            </a:xfrm>
            <a:custGeom>
              <a:rect b="b" l="l" r="r" t="t"/>
              <a:pathLst>
                <a:path extrusionOk="0" h="1593" w="17896">
                  <a:moveTo>
                    <a:pt x="0" y="1"/>
                  </a:moveTo>
                  <a:lnTo>
                    <a:pt x="0" y="1593"/>
                  </a:lnTo>
                  <a:lnTo>
                    <a:pt x="17895" y="1593"/>
                  </a:lnTo>
                  <a:lnTo>
                    <a:pt x="1789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57"/>
            <p:cNvSpPr/>
            <p:nvPr/>
          </p:nvSpPr>
          <p:spPr>
            <a:xfrm>
              <a:off x="6036550" y="4149475"/>
              <a:ext cx="447400" cy="39825"/>
            </a:xfrm>
            <a:custGeom>
              <a:rect b="b" l="l" r="r" t="t"/>
              <a:pathLst>
                <a:path extrusionOk="0" h="1593" w="17896">
                  <a:moveTo>
                    <a:pt x="0" y="1"/>
                  </a:moveTo>
                  <a:lnTo>
                    <a:pt x="0" y="1593"/>
                  </a:lnTo>
                  <a:lnTo>
                    <a:pt x="17895" y="1593"/>
                  </a:lnTo>
                  <a:lnTo>
                    <a:pt x="1789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57"/>
            <p:cNvSpPr/>
            <p:nvPr/>
          </p:nvSpPr>
          <p:spPr>
            <a:xfrm>
              <a:off x="6163900" y="2121150"/>
              <a:ext cx="122575" cy="176750"/>
            </a:xfrm>
            <a:custGeom>
              <a:rect b="b" l="l" r="r" t="t"/>
              <a:pathLst>
                <a:path extrusionOk="0" h="7070" w="4903">
                  <a:moveTo>
                    <a:pt x="2357" y="1274"/>
                  </a:moveTo>
                  <a:cubicBezTo>
                    <a:pt x="2930" y="1274"/>
                    <a:pt x="3312" y="1720"/>
                    <a:pt x="3312" y="2293"/>
                  </a:cubicBezTo>
                  <a:cubicBezTo>
                    <a:pt x="3312" y="2802"/>
                    <a:pt x="2930" y="3312"/>
                    <a:pt x="2357" y="3312"/>
                  </a:cubicBezTo>
                  <a:lnTo>
                    <a:pt x="1593" y="3312"/>
                  </a:lnTo>
                  <a:lnTo>
                    <a:pt x="1593" y="1274"/>
                  </a:lnTo>
                  <a:close/>
                  <a:moveTo>
                    <a:pt x="1" y="0"/>
                  </a:moveTo>
                  <a:lnTo>
                    <a:pt x="1" y="7069"/>
                  </a:lnTo>
                  <a:lnTo>
                    <a:pt x="1593" y="7069"/>
                  </a:lnTo>
                  <a:lnTo>
                    <a:pt x="1593" y="4522"/>
                  </a:lnTo>
                  <a:lnTo>
                    <a:pt x="2675" y="4522"/>
                  </a:lnTo>
                  <a:cubicBezTo>
                    <a:pt x="2710" y="4524"/>
                    <a:pt x="2743" y="4524"/>
                    <a:pt x="2777" y="4524"/>
                  </a:cubicBezTo>
                  <a:cubicBezTo>
                    <a:pt x="3942" y="4524"/>
                    <a:pt x="4903" y="3469"/>
                    <a:pt x="4841" y="2293"/>
                  </a:cubicBezTo>
                  <a:cubicBezTo>
                    <a:pt x="4841" y="1019"/>
                    <a:pt x="3885" y="0"/>
                    <a:pt x="26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57"/>
            <p:cNvSpPr/>
            <p:nvPr/>
          </p:nvSpPr>
          <p:spPr>
            <a:xfrm>
              <a:off x="6302425" y="2121150"/>
              <a:ext cx="138525" cy="176750"/>
            </a:xfrm>
            <a:custGeom>
              <a:rect b="b" l="l" r="r" t="t"/>
              <a:pathLst>
                <a:path extrusionOk="0" h="7070" w="5541">
                  <a:moveTo>
                    <a:pt x="0" y="0"/>
                  </a:moveTo>
                  <a:lnTo>
                    <a:pt x="0" y="7069"/>
                  </a:lnTo>
                  <a:lnTo>
                    <a:pt x="1592" y="7069"/>
                  </a:lnTo>
                  <a:lnTo>
                    <a:pt x="1592" y="4267"/>
                  </a:lnTo>
                  <a:lnTo>
                    <a:pt x="3885" y="4267"/>
                  </a:lnTo>
                  <a:lnTo>
                    <a:pt x="3885" y="7069"/>
                  </a:lnTo>
                  <a:lnTo>
                    <a:pt x="5541" y="7069"/>
                  </a:lnTo>
                  <a:lnTo>
                    <a:pt x="5541" y="0"/>
                  </a:lnTo>
                  <a:lnTo>
                    <a:pt x="3885" y="0"/>
                  </a:lnTo>
                  <a:lnTo>
                    <a:pt x="3885" y="2802"/>
                  </a:lnTo>
                  <a:lnTo>
                    <a:pt x="1592" y="2802"/>
                  </a:lnTo>
                  <a:lnTo>
                    <a:pt x="159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57"/>
            <p:cNvSpPr/>
            <p:nvPr/>
          </p:nvSpPr>
          <p:spPr>
            <a:xfrm>
              <a:off x="6472775" y="2121150"/>
              <a:ext cx="121025" cy="176750"/>
            </a:xfrm>
            <a:custGeom>
              <a:rect b="b" l="l" r="r" t="t"/>
              <a:pathLst>
                <a:path extrusionOk="0" h="7070" w="4841">
                  <a:moveTo>
                    <a:pt x="2357" y="1274"/>
                  </a:moveTo>
                  <a:cubicBezTo>
                    <a:pt x="2930" y="1274"/>
                    <a:pt x="3312" y="1720"/>
                    <a:pt x="3312" y="2293"/>
                  </a:cubicBezTo>
                  <a:cubicBezTo>
                    <a:pt x="3312" y="2802"/>
                    <a:pt x="2930" y="3312"/>
                    <a:pt x="2357" y="3312"/>
                  </a:cubicBezTo>
                  <a:lnTo>
                    <a:pt x="1529" y="3312"/>
                  </a:lnTo>
                  <a:lnTo>
                    <a:pt x="1529" y="1274"/>
                  </a:lnTo>
                  <a:close/>
                  <a:moveTo>
                    <a:pt x="0" y="0"/>
                  </a:moveTo>
                  <a:lnTo>
                    <a:pt x="0" y="7069"/>
                  </a:lnTo>
                  <a:lnTo>
                    <a:pt x="1529" y="7069"/>
                  </a:lnTo>
                  <a:lnTo>
                    <a:pt x="1529" y="4522"/>
                  </a:lnTo>
                  <a:lnTo>
                    <a:pt x="2612" y="4522"/>
                  </a:lnTo>
                  <a:cubicBezTo>
                    <a:pt x="2647" y="4524"/>
                    <a:pt x="2683" y="4524"/>
                    <a:pt x="2718" y="4524"/>
                  </a:cubicBezTo>
                  <a:cubicBezTo>
                    <a:pt x="3938" y="4524"/>
                    <a:pt x="4839" y="3469"/>
                    <a:pt x="4777" y="2293"/>
                  </a:cubicBezTo>
                  <a:cubicBezTo>
                    <a:pt x="4840" y="1083"/>
                    <a:pt x="3822" y="64"/>
                    <a:pt x="26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57"/>
            <p:cNvSpPr/>
            <p:nvPr/>
          </p:nvSpPr>
          <p:spPr>
            <a:xfrm>
              <a:off x="1688525" y="661175"/>
              <a:ext cx="92350" cy="178350"/>
            </a:xfrm>
            <a:custGeom>
              <a:rect b="b" l="l" r="r" t="t"/>
              <a:pathLst>
                <a:path extrusionOk="0" h="7134" w="3694">
                  <a:moveTo>
                    <a:pt x="2102" y="1"/>
                  </a:moveTo>
                  <a:lnTo>
                    <a:pt x="2102" y="4268"/>
                  </a:lnTo>
                  <a:cubicBezTo>
                    <a:pt x="2102" y="5032"/>
                    <a:pt x="2102" y="5669"/>
                    <a:pt x="955" y="5669"/>
                  </a:cubicBezTo>
                  <a:cubicBezTo>
                    <a:pt x="573" y="5669"/>
                    <a:pt x="191" y="5478"/>
                    <a:pt x="0" y="5159"/>
                  </a:cubicBezTo>
                  <a:lnTo>
                    <a:pt x="0" y="7006"/>
                  </a:lnTo>
                  <a:cubicBezTo>
                    <a:pt x="319" y="7134"/>
                    <a:pt x="637" y="7134"/>
                    <a:pt x="955" y="7134"/>
                  </a:cubicBezTo>
                  <a:cubicBezTo>
                    <a:pt x="2675" y="7134"/>
                    <a:pt x="3694" y="6433"/>
                    <a:pt x="3694" y="4395"/>
                  </a:cubicBezTo>
                  <a:lnTo>
                    <a:pt x="369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57"/>
            <p:cNvSpPr/>
            <p:nvPr/>
          </p:nvSpPr>
          <p:spPr>
            <a:xfrm flipH="1">
              <a:off x="1461393" y="1206602"/>
              <a:ext cx="147728" cy="176750"/>
            </a:xfrm>
            <a:custGeom>
              <a:rect b="b" l="l" r="r" t="t"/>
              <a:pathLst>
                <a:path extrusionOk="0" h="7070" w="5478">
                  <a:moveTo>
                    <a:pt x="0" y="1"/>
                  </a:moveTo>
                  <a:lnTo>
                    <a:pt x="0" y="7069"/>
                  </a:lnTo>
                  <a:lnTo>
                    <a:pt x="1529" y="7069"/>
                  </a:lnTo>
                  <a:lnTo>
                    <a:pt x="1529" y="4267"/>
                  </a:lnTo>
                  <a:lnTo>
                    <a:pt x="3821" y="4267"/>
                  </a:lnTo>
                  <a:lnTo>
                    <a:pt x="3821" y="7069"/>
                  </a:lnTo>
                  <a:lnTo>
                    <a:pt x="5477" y="7069"/>
                  </a:lnTo>
                  <a:lnTo>
                    <a:pt x="5477" y="1"/>
                  </a:lnTo>
                  <a:lnTo>
                    <a:pt x="3821" y="1"/>
                  </a:lnTo>
                  <a:lnTo>
                    <a:pt x="3821" y="2866"/>
                  </a:lnTo>
                  <a:lnTo>
                    <a:pt x="1529" y="2866"/>
                  </a:lnTo>
                  <a:lnTo>
                    <a:pt x="152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57"/>
            <p:cNvSpPr/>
            <p:nvPr/>
          </p:nvSpPr>
          <p:spPr>
            <a:xfrm flipH="1">
              <a:off x="1291396" y="1206602"/>
              <a:ext cx="151153" cy="176750"/>
            </a:xfrm>
            <a:custGeom>
              <a:rect b="b" l="l" r="r" t="t"/>
              <a:pathLst>
                <a:path extrusionOk="0" h="7070" w="5605">
                  <a:moveTo>
                    <a:pt x="1" y="1"/>
                  </a:moveTo>
                  <a:lnTo>
                    <a:pt x="1" y="1465"/>
                  </a:lnTo>
                  <a:lnTo>
                    <a:pt x="2038" y="1465"/>
                  </a:lnTo>
                  <a:lnTo>
                    <a:pt x="2038" y="7069"/>
                  </a:lnTo>
                  <a:lnTo>
                    <a:pt x="3567" y="7069"/>
                  </a:lnTo>
                  <a:lnTo>
                    <a:pt x="3567" y="1465"/>
                  </a:lnTo>
                  <a:lnTo>
                    <a:pt x="5605" y="1465"/>
                  </a:lnTo>
                  <a:lnTo>
                    <a:pt x="560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57"/>
            <p:cNvSpPr/>
            <p:nvPr/>
          </p:nvSpPr>
          <p:spPr>
            <a:xfrm flipH="1">
              <a:off x="1037205" y="1206602"/>
              <a:ext cx="252497" cy="176750"/>
            </a:xfrm>
            <a:custGeom>
              <a:rect b="b" l="l" r="r" t="t"/>
              <a:pathLst>
                <a:path extrusionOk="0" h="7070" w="9363">
                  <a:moveTo>
                    <a:pt x="1402" y="1"/>
                  </a:moveTo>
                  <a:lnTo>
                    <a:pt x="0" y="7069"/>
                  </a:lnTo>
                  <a:lnTo>
                    <a:pt x="1720" y="7069"/>
                  </a:lnTo>
                  <a:lnTo>
                    <a:pt x="2548" y="2229"/>
                  </a:lnTo>
                  <a:lnTo>
                    <a:pt x="3949" y="7069"/>
                  </a:lnTo>
                  <a:lnTo>
                    <a:pt x="5477" y="7069"/>
                  </a:lnTo>
                  <a:lnTo>
                    <a:pt x="6815" y="2229"/>
                  </a:lnTo>
                  <a:lnTo>
                    <a:pt x="7643" y="7069"/>
                  </a:lnTo>
                  <a:lnTo>
                    <a:pt x="9362" y="7069"/>
                  </a:lnTo>
                  <a:lnTo>
                    <a:pt x="8025" y="1"/>
                  </a:lnTo>
                  <a:lnTo>
                    <a:pt x="6178" y="1"/>
                  </a:lnTo>
                  <a:lnTo>
                    <a:pt x="4713" y="4968"/>
                  </a:lnTo>
                  <a:lnTo>
                    <a:pt x="324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57"/>
            <p:cNvSpPr/>
            <p:nvPr/>
          </p:nvSpPr>
          <p:spPr>
            <a:xfrm flipH="1">
              <a:off x="908417" y="1206602"/>
              <a:ext cx="109946" cy="176750"/>
            </a:xfrm>
            <a:custGeom>
              <a:rect b="b" l="l" r="r" t="t"/>
              <a:pathLst>
                <a:path extrusionOk="0" h="7070" w="4077">
                  <a:moveTo>
                    <a:pt x="1" y="1"/>
                  </a:moveTo>
                  <a:lnTo>
                    <a:pt x="1" y="7069"/>
                  </a:lnTo>
                  <a:lnTo>
                    <a:pt x="4076" y="7069"/>
                  </a:lnTo>
                  <a:lnTo>
                    <a:pt x="4076" y="5668"/>
                  </a:lnTo>
                  <a:lnTo>
                    <a:pt x="1529" y="5668"/>
                  </a:lnTo>
                  <a:lnTo>
                    <a:pt x="152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57"/>
            <p:cNvSpPr/>
            <p:nvPr/>
          </p:nvSpPr>
          <p:spPr>
            <a:xfrm>
              <a:off x="2245750" y="4830900"/>
              <a:ext cx="162425" cy="211775"/>
            </a:xfrm>
            <a:custGeom>
              <a:rect b="b" l="l" r="r" t="t"/>
              <a:pathLst>
                <a:path extrusionOk="0" h="8471" w="6497">
                  <a:moveTo>
                    <a:pt x="6496" y="0"/>
                  </a:moveTo>
                  <a:lnTo>
                    <a:pt x="0" y="3057"/>
                  </a:lnTo>
                  <a:lnTo>
                    <a:pt x="0" y="5413"/>
                  </a:lnTo>
                  <a:lnTo>
                    <a:pt x="6496" y="8470"/>
                  </a:lnTo>
                  <a:lnTo>
                    <a:pt x="6496" y="6560"/>
                  </a:lnTo>
                  <a:lnTo>
                    <a:pt x="1402" y="4267"/>
                  </a:lnTo>
                  <a:lnTo>
                    <a:pt x="6496" y="1911"/>
                  </a:lnTo>
                  <a:lnTo>
                    <a:pt x="649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57"/>
            <p:cNvSpPr/>
            <p:nvPr/>
          </p:nvSpPr>
          <p:spPr>
            <a:xfrm>
              <a:off x="2433625" y="4727400"/>
              <a:ext cx="207000" cy="380550"/>
            </a:xfrm>
            <a:custGeom>
              <a:rect b="b" l="l" r="r" t="t"/>
              <a:pathLst>
                <a:path extrusionOk="0" h="15222" w="8280">
                  <a:moveTo>
                    <a:pt x="6114" y="1"/>
                  </a:moveTo>
                  <a:lnTo>
                    <a:pt x="0" y="15221"/>
                  </a:lnTo>
                  <a:lnTo>
                    <a:pt x="2165" y="15221"/>
                  </a:lnTo>
                  <a:lnTo>
                    <a:pt x="827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57"/>
            <p:cNvSpPr/>
            <p:nvPr/>
          </p:nvSpPr>
          <p:spPr>
            <a:xfrm>
              <a:off x="2661300" y="4830900"/>
              <a:ext cx="164000" cy="211775"/>
            </a:xfrm>
            <a:custGeom>
              <a:rect b="b" l="l" r="r" t="t"/>
              <a:pathLst>
                <a:path extrusionOk="0" h="8471" w="6560">
                  <a:moveTo>
                    <a:pt x="0" y="0"/>
                  </a:moveTo>
                  <a:lnTo>
                    <a:pt x="0" y="1911"/>
                  </a:lnTo>
                  <a:lnTo>
                    <a:pt x="5095" y="4267"/>
                  </a:lnTo>
                  <a:lnTo>
                    <a:pt x="0" y="6560"/>
                  </a:lnTo>
                  <a:lnTo>
                    <a:pt x="0" y="8470"/>
                  </a:lnTo>
                  <a:lnTo>
                    <a:pt x="6559" y="5413"/>
                  </a:lnTo>
                  <a:lnTo>
                    <a:pt x="6559" y="3057"/>
                  </a:lnTo>
                  <a:lnTo>
                    <a:pt x="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mc:AlternateContent>
    <mc:Choice Requires="p14">
      <p:transition spd="slow" p14:dur="1000">
        <p:fade thruBlk="1"/>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22"/>
          <p:cNvSpPr txBox="1"/>
          <p:nvPr>
            <p:ph type="ctrTitle"/>
          </p:nvPr>
        </p:nvSpPr>
        <p:spPr>
          <a:xfrm>
            <a:off x="256025" y="267100"/>
            <a:ext cx="8013300" cy="606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Registration - First &amp; Last Name</a:t>
            </a:r>
            <a:endParaRPr/>
          </a:p>
        </p:txBody>
      </p:sp>
      <p:pic>
        <p:nvPicPr>
          <p:cNvPr id="255" name="Google Shape;255;p22"/>
          <p:cNvPicPr preferRelativeResize="0"/>
          <p:nvPr/>
        </p:nvPicPr>
        <p:blipFill>
          <a:blip r:embed="rId3">
            <a:alphaModFix/>
          </a:blip>
          <a:stretch>
            <a:fillRect/>
          </a:stretch>
        </p:blipFill>
        <p:spPr>
          <a:xfrm>
            <a:off x="256025" y="1103125"/>
            <a:ext cx="2902140" cy="3587549"/>
          </a:xfrm>
          <a:prstGeom prst="rect">
            <a:avLst/>
          </a:prstGeom>
          <a:noFill/>
          <a:ln>
            <a:noFill/>
          </a:ln>
        </p:spPr>
      </p:pic>
      <p:pic>
        <p:nvPicPr>
          <p:cNvPr id="256" name="Google Shape;256;p22"/>
          <p:cNvPicPr preferRelativeResize="0"/>
          <p:nvPr/>
        </p:nvPicPr>
        <p:blipFill rotWithShape="1">
          <a:blip r:embed="rId4">
            <a:alphaModFix/>
          </a:blip>
          <a:srcRect b="0" l="0" r="6803" t="0"/>
          <a:stretch/>
        </p:blipFill>
        <p:spPr>
          <a:xfrm>
            <a:off x="3313575" y="873700"/>
            <a:ext cx="5678301" cy="753525"/>
          </a:xfrm>
          <a:prstGeom prst="rect">
            <a:avLst/>
          </a:prstGeom>
          <a:noFill/>
          <a:ln>
            <a:noFill/>
          </a:ln>
        </p:spPr>
      </p:pic>
      <p:pic>
        <p:nvPicPr>
          <p:cNvPr id="257" name="Google Shape;257;p22"/>
          <p:cNvPicPr preferRelativeResize="0"/>
          <p:nvPr/>
        </p:nvPicPr>
        <p:blipFill>
          <a:blip r:embed="rId5">
            <a:alphaModFix/>
          </a:blip>
          <a:stretch>
            <a:fillRect/>
          </a:stretch>
        </p:blipFill>
        <p:spPr>
          <a:xfrm>
            <a:off x="3557802" y="1671650"/>
            <a:ext cx="5123251" cy="3293125"/>
          </a:xfrm>
          <a:prstGeom prst="rect">
            <a:avLst/>
          </a:prstGeom>
          <a:noFill/>
          <a:ln>
            <a:noFill/>
          </a:ln>
        </p:spPr>
      </p:pic>
      <p:sp>
        <p:nvSpPr>
          <p:cNvPr id="258" name="Google Shape;258;p22"/>
          <p:cNvSpPr/>
          <p:nvPr/>
        </p:nvSpPr>
        <p:spPr>
          <a:xfrm>
            <a:off x="510650" y="1857600"/>
            <a:ext cx="2264700" cy="7104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59" name="Google Shape;259;p22"/>
          <p:cNvCxnSpPr/>
          <p:nvPr/>
        </p:nvCxnSpPr>
        <p:spPr>
          <a:xfrm flipH="1" rot="10800000">
            <a:off x="4662450" y="1339425"/>
            <a:ext cx="1324800" cy="1036200"/>
          </a:xfrm>
          <a:prstGeom prst="straightConnector1">
            <a:avLst/>
          </a:prstGeom>
          <a:noFill/>
          <a:ln cap="flat" cmpd="sng" w="9525">
            <a:solidFill>
              <a:srgbClr val="FFFFFF"/>
            </a:solidFill>
            <a:prstDash val="solid"/>
            <a:round/>
            <a:headEnd len="med" w="med" type="none"/>
            <a:tailEnd len="med" w="med" type="stealth"/>
          </a:ln>
        </p:spPr>
      </p:cxnSp>
      <p:sp>
        <p:nvSpPr>
          <p:cNvPr id="260" name="Google Shape;260;p22"/>
          <p:cNvSpPr txBox="1"/>
          <p:nvPr/>
        </p:nvSpPr>
        <p:spPr>
          <a:xfrm>
            <a:off x="6453450" y="581800"/>
            <a:ext cx="2442300" cy="291900"/>
          </a:xfrm>
          <a:prstGeom prst="rect">
            <a:avLst/>
          </a:prstGeom>
          <a:solidFill>
            <a:srgbClr val="000000"/>
          </a:solidFill>
          <a:ln cap="flat" cmpd="sng" w="9525">
            <a:solidFill>
              <a:srgbClr val="EFEFE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s" sz="1000">
                <a:solidFill>
                  <a:srgbClr val="EFEFEF"/>
                </a:solidFill>
                <a:latin typeface="Roboto"/>
                <a:ea typeface="Roboto"/>
                <a:cs typeface="Roboto"/>
                <a:sym typeface="Roboto"/>
              </a:rPr>
              <a:t>part of RegisterVM::validateUserInput</a:t>
            </a:r>
            <a:endParaRPr b="1" sz="1000">
              <a:solidFill>
                <a:srgbClr val="EFEFEF"/>
              </a:solidFill>
              <a:latin typeface="Roboto"/>
              <a:ea typeface="Roboto"/>
              <a:cs typeface="Roboto"/>
              <a:sym typeface="Roboto"/>
            </a:endParaRPr>
          </a:p>
        </p:txBody>
      </p:sp>
      <p:sp>
        <p:nvSpPr>
          <p:cNvPr id="261" name="Google Shape;261;p22"/>
          <p:cNvSpPr txBox="1"/>
          <p:nvPr/>
        </p:nvSpPr>
        <p:spPr>
          <a:xfrm>
            <a:off x="6838350" y="1711575"/>
            <a:ext cx="1672500" cy="291900"/>
          </a:xfrm>
          <a:prstGeom prst="rect">
            <a:avLst/>
          </a:prstGeom>
          <a:solidFill>
            <a:srgbClr val="000000"/>
          </a:solidFill>
          <a:ln cap="flat" cmpd="sng" w="9525">
            <a:solidFill>
              <a:srgbClr val="EFEFE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s" sz="1000">
                <a:solidFill>
                  <a:srgbClr val="EFEFEF"/>
                </a:solidFill>
                <a:latin typeface="Roboto"/>
                <a:ea typeface="Roboto"/>
                <a:cs typeface="Roboto"/>
                <a:sym typeface="Roboto"/>
              </a:rPr>
              <a:t>RegisterVM::checkName</a:t>
            </a:r>
            <a:endParaRPr b="1" sz="1000">
              <a:solidFill>
                <a:srgbClr val="EFEFEF"/>
              </a:solidFill>
              <a:latin typeface="Roboto"/>
              <a:ea typeface="Roboto"/>
              <a:cs typeface="Roboto"/>
              <a:sym typeface="Roboto"/>
            </a:endParaRPr>
          </a:p>
        </p:txBody>
      </p:sp>
      <p:cxnSp>
        <p:nvCxnSpPr>
          <p:cNvPr id="262" name="Google Shape;262;p22"/>
          <p:cNvCxnSpPr/>
          <p:nvPr/>
        </p:nvCxnSpPr>
        <p:spPr>
          <a:xfrm>
            <a:off x="8340600" y="2812275"/>
            <a:ext cx="407100" cy="0"/>
          </a:xfrm>
          <a:prstGeom prst="straightConnector1">
            <a:avLst/>
          </a:prstGeom>
          <a:noFill/>
          <a:ln cap="flat" cmpd="sng" w="9525">
            <a:solidFill>
              <a:srgbClr val="FF0000"/>
            </a:solidFill>
            <a:prstDash val="solid"/>
            <a:round/>
            <a:headEnd len="med" w="med" type="none"/>
            <a:tailEnd len="med" w="med" type="none"/>
          </a:ln>
        </p:spPr>
      </p:cxnSp>
      <p:cxnSp>
        <p:nvCxnSpPr>
          <p:cNvPr id="263" name="Google Shape;263;p22"/>
          <p:cNvCxnSpPr/>
          <p:nvPr/>
        </p:nvCxnSpPr>
        <p:spPr>
          <a:xfrm>
            <a:off x="8340600" y="4844475"/>
            <a:ext cx="407100" cy="0"/>
          </a:xfrm>
          <a:prstGeom prst="straightConnector1">
            <a:avLst/>
          </a:prstGeom>
          <a:noFill/>
          <a:ln cap="flat" cmpd="sng" w="9525">
            <a:solidFill>
              <a:srgbClr val="FF0000"/>
            </a:solidFill>
            <a:prstDash val="solid"/>
            <a:round/>
            <a:headEnd len="med" w="med" type="none"/>
            <a:tailEnd len="med" w="med" type="none"/>
          </a:ln>
        </p:spPr>
      </p:cxnSp>
      <p:cxnSp>
        <p:nvCxnSpPr>
          <p:cNvPr id="264" name="Google Shape;264;p22"/>
          <p:cNvCxnSpPr/>
          <p:nvPr/>
        </p:nvCxnSpPr>
        <p:spPr>
          <a:xfrm>
            <a:off x="8718050" y="2812275"/>
            <a:ext cx="14700" cy="2028000"/>
          </a:xfrm>
          <a:prstGeom prst="straightConnector1">
            <a:avLst/>
          </a:prstGeom>
          <a:noFill/>
          <a:ln cap="flat" cmpd="sng" w="9525">
            <a:solidFill>
              <a:srgbClr val="FF0000"/>
            </a:solidFill>
            <a:prstDash val="solid"/>
            <a:round/>
            <a:headEnd len="med" w="med" type="none"/>
            <a:tailEnd len="med" w="med" type="none"/>
          </a:ln>
        </p:spPr>
      </p:cxnSp>
      <p:sp>
        <p:nvSpPr>
          <p:cNvPr id="265" name="Google Shape;265;p22"/>
          <p:cNvSpPr txBox="1"/>
          <p:nvPr/>
        </p:nvSpPr>
        <p:spPr>
          <a:xfrm>
            <a:off x="7789350" y="2286825"/>
            <a:ext cx="1509600" cy="19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solidFill>
                  <a:srgbClr val="FF0000"/>
                </a:solidFill>
                <a:latin typeface="Roboto Light"/>
                <a:ea typeface="Roboto Light"/>
                <a:cs typeface="Roboto Light"/>
                <a:sym typeface="Roboto Light"/>
              </a:rPr>
              <a:t>validations</a:t>
            </a:r>
            <a:endParaRPr>
              <a:solidFill>
                <a:srgbClr val="FF0000"/>
              </a:solidFill>
              <a:latin typeface="Roboto Light"/>
              <a:ea typeface="Roboto Light"/>
              <a:cs typeface="Roboto Light"/>
              <a:sym typeface="Roboto Ligh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23"/>
          <p:cNvSpPr txBox="1"/>
          <p:nvPr>
            <p:ph type="ctrTitle"/>
          </p:nvPr>
        </p:nvSpPr>
        <p:spPr>
          <a:xfrm>
            <a:off x="491625" y="263550"/>
            <a:ext cx="8013300" cy="606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Registration - Phone Number</a:t>
            </a:r>
            <a:endParaRPr/>
          </a:p>
        </p:txBody>
      </p:sp>
      <p:pic>
        <p:nvPicPr>
          <p:cNvPr id="271" name="Google Shape;271;p23"/>
          <p:cNvPicPr preferRelativeResize="0"/>
          <p:nvPr/>
        </p:nvPicPr>
        <p:blipFill>
          <a:blip r:embed="rId3">
            <a:alphaModFix/>
          </a:blip>
          <a:stretch>
            <a:fillRect/>
          </a:stretch>
        </p:blipFill>
        <p:spPr>
          <a:xfrm>
            <a:off x="256025" y="1103125"/>
            <a:ext cx="2902140" cy="3587549"/>
          </a:xfrm>
          <a:prstGeom prst="rect">
            <a:avLst/>
          </a:prstGeom>
          <a:noFill/>
          <a:ln>
            <a:noFill/>
          </a:ln>
        </p:spPr>
      </p:pic>
      <p:sp>
        <p:nvSpPr>
          <p:cNvPr id="272" name="Google Shape;272;p23"/>
          <p:cNvSpPr/>
          <p:nvPr/>
        </p:nvSpPr>
        <p:spPr>
          <a:xfrm>
            <a:off x="491625" y="2523600"/>
            <a:ext cx="2264700" cy="4071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73" name="Google Shape;273;p23"/>
          <p:cNvPicPr preferRelativeResize="0"/>
          <p:nvPr/>
        </p:nvPicPr>
        <p:blipFill>
          <a:blip r:embed="rId4">
            <a:alphaModFix/>
          </a:blip>
          <a:stretch>
            <a:fillRect/>
          </a:stretch>
        </p:blipFill>
        <p:spPr>
          <a:xfrm>
            <a:off x="3448725" y="2014825"/>
            <a:ext cx="5532075" cy="1249425"/>
          </a:xfrm>
          <a:prstGeom prst="rect">
            <a:avLst/>
          </a:prstGeom>
          <a:noFill/>
          <a:ln>
            <a:noFill/>
          </a:ln>
        </p:spPr>
      </p:pic>
      <p:sp>
        <p:nvSpPr>
          <p:cNvPr id="274" name="Google Shape;274;p23"/>
          <p:cNvSpPr txBox="1"/>
          <p:nvPr/>
        </p:nvSpPr>
        <p:spPr>
          <a:xfrm>
            <a:off x="3448725" y="1610500"/>
            <a:ext cx="2442300" cy="291900"/>
          </a:xfrm>
          <a:prstGeom prst="rect">
            <a:avLst/>
          </a:prstGeom>
          <a:solidFill>
            <a:srgbClr val="000000"/>
          </a:solidFill>
          <a:ln cap="flat" cmpd="sng" w="9525">
            <a:solidFill>
              <a:srgbClr val="EFEFE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s" sz="1000">
                <a:solidFill>
                  <a:srgbClr val="EFEFEF"/>
                </a:solidFill>
                <a:latin typeface="Roboto"/>
                <a:ea typeface="Roboto"/>
                <a:cs typeface="Roboto"/>
                <a:sym typeface="Roboto"/>
              </a:rPr>
              <a:t>part of RegisterVM::validateUserInput</a:t>
            </a:r>
            <a:endParaRPr b="1" sz="1000">
              <a:solidFill>
                <a:srgbClr val="EFEFEF"/>
              </a:solidFill>
              <a:latin typeface="Roboto"/>
              <a:ea typeface="Roboto"/>
              <a:cs typeface="Roboto"/>
              <a:sym typeface="Roboto"/>
            </a:endParaRPr>
          </a:p>
        </p:txBody>
      </p:sp>
      <p:cxnSp>
        <p:nvCxnSpPr>
          <p:cNvPr id="275" name="Google Shape;275;p23"/>
          <p:cNvCxnSpPr/>
          <p:nvPr/>
        </p:nvCxnSpPr>
        <p:spPr>
          <a:xfrm>
            <a:off x="4048200" y="2486650"/>
            <a:ext cx="473700" cy="0"/>
          </a:xfrm>
          <a:prstGeom prst="straightConnector1">
            <a:avLst/>
          </a:prstGeom>
          <a:noFill/>
          <a:ln cap="flat" cmpd="sng" w="9525">
            <a:solidFill>
              <a:srgbClr val="F6B26B"/>
            </a:solidFill>
            <a:prstDash val="solid"/>
            <a:round/>
            <a:headEnd len="med" w="med" type="none"/>
            <a:tailEnd len="med" w="med" type="none"/>
          </a:ln>
        </p:spPr>
      </p:cxnSp>
      <p:cxnSp>
        <p:nvCxnSpPr>
          <p:cNvPr id="276" name="Google Shape;276;p23"/>
          <p:cNvCxnSpPr/>
          <p:nvPr/>
        </p:nvCxnSpPr>
        <p:spPr>
          <a:xfrm flipH="1">
            <a:off x="4063025" y="2494050"/>
            <a:ext cx="266400" cy="1110000"/>
          </a:xfrm>
          <a:prstGeom prst="straightConnector1">
            <a:avLst/>
          </a:prstGeom>
          <a:noFill/>
          <a:ln cap="flat" cmpd="sng" w="9525">
            <a:solidFill>
              <a:srgbClr val="F6B26B"/>
            </a:solidFill>
            <a:prstDash val="solid"/>
            <a:round/>
            <a:headEnd len="med" w="med" type="none"/>
            <a:tailEnd len="med" w="med" type="none"/>
          </a:ln>
        </p:spPr>
      </p:cxnSp>
      <p:cxnSp>
        <p:nvCxnSpPr>
          <p:cNvPr id="277" name="Google Shape;277;p23"/>
          <p:cNvCxnSpPr/>
          <p:nvPr/>
        </p:nvCxnSpPr>
        <p:spPr>
          <a:xfrm>
            <a:off x="4729050" y="2501450"/>
            <a:ext cx="273900" cy="0"/>
          </a:xfrm>
          <a:prstGeom prst="straightConnector1">
            <a:avLst/>
          </a:prstGeom>
          <a:noFill/>
          <a:ln cap="flat" cmpd="sng" w="9525">
            <a:solidFill>
              <a:srgbClr val="93C47D"/>
            </a:solidFill>
            <a:prstDash val="solid"/>
            <a:round/>
            <a:headEnd len="med" w="med" type="none"/>
            <a:tailEnd len="med" w="med" type="none"/>
          </a:ln>
        </p:spPr>
      </p:cxnSp>
      <p:cxnSp>
        <p:nvCxnSpPr>
          <p:cNvPr id="278" name="Google Shape;278;p23"/>
          <p:cNvCxnSpPr/>
          <p:nvPr/>
        </p:nvCxnSpPr>
        <p:spPr>
          <a:xfrm flipH="1">
            <a:off x="4906775" y="2508850"/>
            <a:ext cx="36900" cy="1139700"/>
          </a:xfrm>
          <a:prstGeom prst="straightConnector1">
            <a:avLst/>
          </a:prstGeom>
          <a:noFill/>
          <a:ln cap="flat" cmpd="sng" w="9525">
            <a:solidFill>
              <a:srgbClr val="93C47D"/>
            </a:solidFill>
            <a:prstDash val="solid"/>
            <a:round/>
            <a:headEnd len="med" w="med" type="none"/>
            <a:tailEnd len="med" w="med" type="none"/>
          </a:ln>
        </p:spPr>
      </p:cxnSp>
      <p:cxnSp>
        <p:nvCxnSpPr>
          <p:cNvPr id="279" name="Google Shape;279;p23"/>
          <p:cNvCxnSpPr/>
          <p:nvPr/>
        </p:nvCxnSpPr>
        <p:spPr>
          <a:xfrm>
            <a:off x="5010275" y="2486650"/>
            <a:ext cx="348000" cy="300"/>
          </a:xfrm>
          <a:prstGeom prst="straightConnector1">
            <a:avLst/>
          </a:prstGeom>
          <a:noFill/>
          <a:ln cap="flat" cmpd="sng" w="9525">
            <a:solidFill>
              <a:srgbClr val="6D9EEB"/>
            </a:solidFill>
            <a:prstDash val="solid"/>
            <a:round/>
            <a:headEnd len="med" w="med" type="none"/>
            <a:tailEnd len="med" w="med" type="none"/>
          </a:ln>
        </p:spPr>
      </p:cxnSp>
      <p:cxnSp>
        <p:nvCxnSpPr>
          <p:cNvPr id="280" name="Google Shape;280;p23"/>
          <p:cNvCxnSpPr/>
          <p:nvPr/>
        </p:nvCxnSpPr>
        <p:spPr>
          <a:xfrm>
            <a:off x="5276725" y="2501450"/>
            <a:ext cx="451500" cy="1161900"/>
          </a:xfrm>
          <a:prstGeom prst="straightConnector1">
            <a:avLst/>
          </a:prstGeom>
          <a:noFill/>
          <a:ln cap="flat" cmpd="sng" w="9525">
            <a:solidFill>
              <a:srgbClr val="6D9EEB"/>
            </a:solidFill>
            <a:prstDash val="solid"/>
            <a:round/>
            <a:headEnd len="med" w="med" type="none"/>
            <a:tailEnd len="med" w="med" type="none"/>
          </a:ln>
        </p:spPr>
      </p:cxnSp>
      <p:sp>
        <p:nvSpPr>
          <p:cNvPr id="281" name="Google Shape;281;p23"/>
          <p:cNvSpPr txBox="1"/>
          <p:nvPr/>
        </p:nvSpPr>
        <p:spPr>
          <a:xfrm>
            <a:off x="3655950" y="3626350"/>
            <a:ext cx="765000" cy="29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solidFill>
                  <a:srgbClr val="F6B26B"/>
                </a:solidFill>
                <a:latin typeface="Roboto Light"/>
                <a:ea typeface="Roboto Light"/>
                <a:cs typeface="Roboto Light"/>
                <a:sym typeface="Roboto Light"/>
              </a:rPr>
              <a:t>(323)</a:t>
            </a:r>
            <a:endParaRPr>
              <a:solidFill>
                <a:srgbClr val="F6B26B"/>
              </a:solidFill>
              <a:latin typeface="Roboto Light"/>
              <a:ea typeface="Roboto Light"/>
              <a:cs typeface="Roboto Light"/>
              <a:sym typeface="Roboto Light"/>
            </a:endParaRPr>
          </a:p>
        </p:txBody>
      </p:sp>
      <p:sp>
        <p:nvSpPr>
          <p:cNvPr id="282" name="Google Shape;282;p23"/>
          <p:cNvSpPr txBox="1"/>
          <p:nvPr/>
        </p:nvSpPr>
        <p:spPr>
          <a:xfrm>
            <a:off x="4646325" y="3626350"/>
            <a:ext cx="765000" cy="29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solidFill>
                  <a:srgbClr val="93C47D"/>
                </a:solidFill>
                <a:latin typeface="Roboto Light"/>
                <a:ea typeface="Roboto Light"/>
                <a:cs typeface="Roboto Light"/>
                <a:sym typeface="Roboto Light"/>
              </a:rPr>
              <a:t>123</a:t>
            </a:r>
            <a:endParaRPr>
              <a:solidFill>
                <a:srgbClr val="93C47D"/>
              </a:solidFill>
              <a:latin typeface="Roboto Light"/>
              <a:ea typeface="Roboto Light"/>
              <a:cs typeface="Roboto Light"/>
              <a:sym typeface="Roboto Light"/>
            </a:endParaRPr>
          </a:p>
        </p:txBody>
      </p:sp>
      <p:sp>
        <p:nvSpPr>
          <p:cNvPr id="283" name="Google Shape;283;p23"/>
          <p:cNvSpPr txBox="1"/>
          <p:nvPr/>
        </p:nvSpPr>
        <p:spPr>
          <a:xfrm>
            <a:off x="5599688" y="3626350"/>
            <a:ext cx="765000" cy="29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solidFill>
                  <a:srgbClr val="6D9EEB"/>
                </a:solidFill>
                <a:latin typeface="Roboto Light"/>
                <a:ea typeface="Roboto Light"/>
                <a:cs typeface="Roboto Light"/>
                <a:sym typeface="Roboto Light"/>
              </a:rPr>
              <a:t>- </a:t>
            </a:r>
            <a:r>
              <a:rPr lang="es">
                <a:solidFill>
                  <a:srgbClr val="6D9EEB"/>
                </a:solidFill>
                <a:latin typeface="Roboto Light"/>
                <a:ea typeface="Roboto Light"/>
                <a:cs typeface="Roboto Light"/>
                <a:sym typeface="Roboto Light"/>
              </a:rPr>
              <a:t>4567</a:t>
            </a:r>
            <a:endParaRPr>
              <a:solidFill>
                <a:srgbClr val="6D9EEB"/>
              </a:solidFill>
              <a:latin typeface="Roboto Light"/>
              <a:ea typeface="Roboto Light"/>
              <a:cs typeface="Roboto Light"/>
              <a:sym typeface="Roboto Ligh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24"/>
          <p:cNvSpPr txBox="1"/>
          <p:nvPr>
            <p:ph type="ctrTitle"/>
          </p:nvPr>
        </p:nvSpPr>
        <p:spPr>
          <a:xfrm>
            <a:off x="491625" y="263550"/>
            <a:ext cx="8013300" cy="606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Registration - Password</a:t>
            </a:r>
            <a:endParaRPr/>
          </a:p>
        </p:txBody>
      </p:sp>
      <p:pic>
        <p:nvPicPr>
          <p:cNvPr id="289" name="Google Shape;289;p24"/>
          <p:cNvPicPr preferRelativeResize="0"/>
          <p:nvPr/>
        </p:nvPicPr>
        <p:blipFill>
          <a:blip r:embed="rId3">
            <a:alphaModFix/>
          </a:blip>
          <a:stretch>
            <a:fillRect/>
          </a:stretch>
        </p:blipFill>
        <p:spPr>
          <a:xfrm>
            <a:off x="256025" y="1103125"/>
            <a:ext cx="2902140" cy="3587549"/>
          </a:xfrm>
          <a:prstGeom prst="rect">
            <a:avLst/>
          </a:prstGeom>
          <a:noFill/>
          <a:ln>
            <a:noFill/>
          </a:ln>
        </p:spPr>
      </p:pic>
      <p:sp>
        <p:nvSpPr>
          <p:cNvPr id="290" name="Google Shape;290;p24"/>
          <p:cNvSpPr/>
          <p:nvPr/>
        </p:nvSpPr>
        <p:spPr>
          <a:xfrm>
            <a:off x="536025" y="3515375"/>
            <a:ext cx="2264700" cy="6882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91" name="Google Shape;291;p24"/>
          <p:cNvPicPr preferRelativeResize="0"/>
          <p:nvPr/>
        </p:nvPicPr>
        <p:blipFill>
          <a:blip r:embed="rId4">
            <a:alphaModFix/>
          </a:blip>
          <a:stretch>
            <a:fillRect/>
          </a:stretch>
        </p:blipFill>
        <p:spPr>
          <a:xfrm>
            <a:off x="3658653" y="982600"/>
            <a:ext cx="4353886" cy="3049774"/>
          </a:xfrm>
          <a:prstGeom prst="rect">
            <a:avLst/>
          </a:prstGeom>
          <a:noFill/>
          <a:ln>
            <a:noFill/>
          </a:ln>
        </p:spPr>
      </p:pic>
      <p:sp>
        <p:nvSpPr>
          <p:cNvPr id="292" name="Google Shape;292;p24"/>
          <p:cNvSpPr txBox="1"/>
          <p:nvPr/>
        </p:nvSpPr>
        <p:spPr>
          <a:xfrm>
            <a:off x="5570250" y="646300"/>
            <a:ext cx="2442300" cy="291900"/>
          </a:xfrm>
          <a:prstGeom prst="rect">
            <a:avLst/>
          </a:prstGeom>
          <a:solidFill>
            <a:srgbClr val="000000"/>
          </a:solidFill>
          <a:ln cap="flat" cmpd="sng" w="9525">
            <a:solidFill>
              <a:srgbClr val="EFEFE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s" sz="1000">
                <a:solidFill>
                  <a:srgbClr val="EFEFEF"/>
                </a:solidFill>
                <a:latin typeface="Roboto"/>
                <a:ea typeface="Roboto"/>
                <a:cs typeface="Roboto"/>
                <a:sym typeface="Roboto"/>
              </a:rPr>
              <a:t>part of RegisterVM::validateUserInput</a:t>
            </a:r>
            <a:endParaRPr b="1" sz="1000">
              <a:solidFill>
                <a:srgbClr val="EFEFEF"/>
              </a:solidFill>
              <a:latin typeface="Roboto"/>
              <a:ea typeface="Roboto"/>
              <a:cs typeface="Roboto"/>
              <a:sym typeface="Roboto"/>
            </a:endParaRPr>
          </a:p>
        </p:txBody>
      </p:sp>
      <p:pic>
        <p:nvPicPr>
          <p:cNvPr id="293" name="Google Shape;293;p24"/>
          <p:cNvPicPr preferRelativeResize="0"/>
          <p:nvPr/>
        </p:nvPicPr>
        <p:blipFill>
          <a:blip r:embed="rId5">
            <a:alphaModFix/>
          </a:blip>
          <a:stretch>
            <a:fillRect/>
          </a:stretch>
        </p:blipFill>
        <p:spPr>
          <a:xfrm>
            <a:off x="3690713" y="4076775"/>
            <a:ext cx="4215725" cy="920125"/>
          </a:xfrm>
          <a:prstGeom prst="rect">
            <a:avLst/>
          </a:prstGeom>
          <a:noFill/>
          <a:ln>
            <a:noFill/>
          </a:ln>
        </p:spPr>
      </p:pic>
      <p:sp>
        <p:nvSpPr>
          <p:cNvPr id="294" name="Google Shape;294;p24"/>
          <p:cNvSpPr txBox="1"/>
          <p:nvPr/>
        </p:nvSpPr>
        <p:spPr>
          <a:xfrm>
            <a:off x="5656050" y="3911675"/>
            <a:ext cx="2442300" cy="291900"/>
          </a:xfrm>
          <a:prstGeom prst="rect">
            <a:avLst/>
          </a:prstGeom>
          <a:solidFill>
            <a:srgbClr val="000000"/>
          </a:solidFill>
          <a:ln cap="flat" cmpd="sng" w="9525">
            <a:solidFill>
              <a:srgbClr val="EFEFE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s" sz="1000">
                <a:solidFill>
                  <a:srgbClr val="EFEFEF"/>
                </a:solidFill>
                <a:latin typeface="Roboto"/>
                <a:ea typeface="Roboto"/>
                <a:cs typeface="Roboto"/>
                <a:sym typeface="Roboto"/>
              </a:rPr>
              <a:t>part of RegisterVM::getInstance</a:t>
            </a:r>
            <a:endParaRPr b="1" sz="1000">
              <a:solidFill>
                <a:srgbClr val="EFEFEF"/>
              </a:solidFill>
              <a:latin typeface="Roboto"/>
              <a:ea typeface="Roboto"/>
              <a:cs typeface="Roboto"/>
              <a:sym typeface="Roboto"/>
            </a:endParaRPr>
          </a:p>
        </p:txBody>
      </p:sp>
      <p:cxnSp>
        <p:nvCxnSpPr>
          <p:cNvPr id="295" name="Google Shape;295;p24"/>
          <p:cNvCxnSpPr/>
          <p:nvPr/>
        </p:nvCxnSpPr>
        <p:spPr>
          <a:xfrm>
            <a:off x="7815150" y="2005600"/>
            <a:ext cx="407100" cy="0"/>
          </a:xfrm>
          <a:prstGeom prst="straightConnector1">
            <a:avLst/>
          </a:prstGeom>
          <a:noFill/>
          <a:ln cap="flat" cmpd="sng" w="9525">
            <a:solidFill>
              <a:srgbClr val="FF0000"/>
            </a:solidFill>
            <a:prstDash val="solid"/>
            <a:round/>
            <a:headEnd len="med" w="med" type="none"/>
            <a:tailEnd len="med" w="med" type="none"/>
          </a:ln>
        </p:spPr>
      </p:cxnSp>
      <p:cxnSp>
        <p:nvCxnSpPr>
          <p:cNvPr id="296" name="Google Shape;296;p24"/>
          <p:cNvCxnSpPr/>
          <p:nvPr/>
        </p:nvCxnSpPr>
        <p:spPr>
          <a:xfrm>
            <a:off x="7815150" y="3623350"/>
            <a:ext cx="407100" cy="0"/>
          </a:xfrm>
          <a:prstGeom prst="straightConnector1">
            <a:avLst/>
          </a:prstGeom>
          <a:noFill/>
          <a:ln cap="flat" cmpd="sng" w="9525">
            <a:solidFill>
              <a:srgbClr val="FF0000"/>
            </a:solidFill>
            <a:prstDash val="solid"/>
            <a:round/>
            <a:headEnd len="med" w="med" type="none"/>
            <a:tailEnd len="med" w="med" type="none"/>
          </a:ln>
        </p:spPr>
      </p:cxnSp>
      <p:cxnSp>
        <p:nvCxnSpPr>
          <p:cNvPr id="297" name="Google Shape;297;p24"/>
          <p:cNvCxnSpPr/>
          <p:nvPr/>
        </p:nvCxnSpPr>
        <p:spPr>
          <a:xfrm>
            <a:off x="8200000" y="1998200"/>
            <a:ext cx="7200" cy="1620900"/>
          </a:xfrm>
          <a:prstGeom prst="straightConnector1">
            <a:avLst/>
          </a:prstGeom>
          <a:noFill/>
          <a:ln cap="flat" cmpd="sng" w="9525">
            <a:solidFill>
              <a:srgbClr val="FF0000"/>
            </a:solidFill>
            <a:prstDash val="solid"/>
            <a:round/>
            <a:headEnd len="med" w="med" type="none"/>
            <a:tailEnd len="med" w="med" type="none"/>
          </a:ln>
        </p:spPr>
      </p:cxnSp>
      <p:sp>
        <p:nvSpPr>
          <p:cNvPr id="298" name="Google Shape;298;p24"/>
          <p:cNvSpPr txBox="1"/>
          <p:nvPr/>
        </p:nvSpPr>
        <p:spPr>
          <a:xfrm>
            <a:off x="7297100" y="1665150"/>
            <a:ext cx="1509600" cy="19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solidFill>
                  <a:srgbClr val="FF0000"/>
                </a:solidFill>
                <a:latin typeface="Roboto Light"/>
                <a:ea typeface="Roboto Light"/>
                <a:cs typeface="Roboto Light"/>
                <a:sym typeface="Roboto Light"/>
              </a:rPr>
              <a:t>validations</a:t>
            </a:r>
            <a:endParaRPr>
              <a:solidFill>
                <a:srgbClr val="FF0000"/>
              </a:solidFill>
              <a:latin typeface="Roboto Light"/>
              <a:ea typeface="Roboto Light"/>
              <a:cs typeface="Roboto Light"/>
              <a:sym typeface="Roboto Ligh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25"/>
          <p:cNvSpPr txBox="1"/>
          <p:nvPr>
            <p:ph type="ctrTitle"/>
          </p:nvPr>
        </p:nvSpPr>
        <p:spPr>
          <a:xfrm>
            <a:off x="491625" y="263550"/>
            <a:ext cx="8013300" cy="606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Login</a:t>
            </a:r>
            <a:endParaRPr/>
          </a:p>
        </p:txBody>
      </p:sp>
      <p:pic>
        <p:nvPicPr>
          <p:cNvPr id="304" name="Google Shape;304;p25"/>
          <p:cNvPicPr preferRelativeResize="0"/>
          <p:nvPr/>
        </p:nvPicPr>
        <p:blipFill>
          <a:blip r:embed="rId3">
            <a:alphaModFix/>
          </a:blip>
          <a:stretch>
            <a:fillRect/>
          </a:stretch>
        </p:blipFill>
        <p:spPr>
          <a:xfrm>
            <a:off x="303600" y="870150"/>
            <a:ext cx="3646608" cy="3968550"/>
          </a:xfrm>
          <a:prstGeom prst="rect">
            <a:avLst/>
          </a:prstGeom>
          <a:noFill/>
          <a:ln>
            <a:noFill/>
          </a:ln>
        </p:spPr>
      </p:pic>
      <p:sp>
        <p:nvSpPr>
          <p:cNvPr id="305" name="Google Shape;305;p25"/>
          <p:cNvSpPr/>
          <p:nvPr/>
        </p:nvSpPr>
        <p:spPr>
          <a:xfrm>
            <a:off x="491625" y="1872600"/>
            <a:ext cx="3112500" cy="4956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06" name="Google Shape;306;p25"/>
          <p:cNvPicPr preferRelativeResize="0"/>
          <p:nvPr/>
        </p:nvPicPr>
        <p:blipFill>
          <a:blip r:embed="rId4">
            <a:alphaModFix/>
          </a:blip>
          <a:stretch>
            <a:fillRect/>
          </a:stretch>
        </p:blipFill>
        <p:spPr>
          <a:xfrm>
            <a:off x="4255675" y="870144"/>
            <a:ext cx="4449076" cy="1614406"/>
          </a:xfrm>
          <a:prstGeom prst="rect">
            <a:avLst/>
          </a:prstGeom>
          <a:noFill/>
          <a:ln>
            <a:noFill/>
          </a:ln>
        </p:spPr>
      </p:pic>
      <p:pic>
        <p:nvPicPr>
          <p:cNvPr id="307" name="Google Shape;307;p25"/>
          <p:cNvPicPr preferRelativeResize="0"/>
          <p:nvPr/>
        </p:nvPicPr>
        <p:blipFill>
          <a:blip r:embed="rId5">
            <a:alphaModFix/>
          </a:blip>
          <a:stretch>
            <a:fillRect/>
          </a:stretch>
        </p:blipFill>
        <p:spPr>
          <a:xfrm>
            <a:off x="4605858" y="2592525"/>
            <a:ext cx="3573380" cy="2354150"/>
          </a:xfrm>
          <a:prstGeom prst="rect">
            <a:avLst/>
          </a:prstGeom>
          <a:noFill/>
          <a:ln>
            <a:noFill/>
          </a:ln>
        </p:spPr>
      </p:pic>
      <p:sp>
        <p:nvSpPr>
          <p:cNvPr id="308" name="Google Shape;308;p25"/>
          <p:cNvSpPr txBox="1"/>
          <p:nvPr/>
        </p:nvSpPr>
        <p:spPr>
          <a:xfrm>
            <a:off x="6918225" y="578250"/>
            <a:ext cx="1786200" cy="291900"/>
          </a:xfrm>
          <a:prstGeom prst="rect">
            <a:avLst/>
          </a:prstGeom>
          <a:solidFill>
            <a:srgbClr val="000000"/>
          </a:solidFill>
          <a:ln cap="flat" cmpd="sng" w="9525">
            <a:solidFill>
              <a:srgbClr val="EFEFE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s" sz="1000">
                <a:solidFill>
                  <a:srgbClr val="EFEFEF"/>
                </a:solidFill>
                <a:latin typeface="Roboto"/>
                <a:ea typeface="Roboto"/>
                <a:cs typeface="Roboto"/>
                <a:sym typeface="Roboto"/>
              </a:rPr>
              <a:t>LoginVM::authenticateUser</a:t>
            </a:r>
            <a:endParaRPr b="1" sz="1000">
              <a:solidFill>
                <a:srgbClr val="EFEFEF"/>
              </a:solidFill>
              <a:latin typeface="Roboto"/>
              <a:ea typeface="Roboto"/>
              <a:cs typeface="Roboto"/>
              <a:sym typeface="Roboto"/>
            </a:endParaRPr>
          </a:p>
        </p:txBody>
      </p:sp>
      <p:sp>
        <p:nvSpPr>
          <p:cNvPr id="309" name="Google Shape;309;p25"/>
          <p:cNvSpPr txBox="1"/>
          <p:nvPr/>
        </p:nvSpPr>
        <p:spPr>
          <a:xfrm>
            <a:off x="6918225" y="2484550"/>
            <a:ext cx="1872300" cy="291900"/>
          </a:xfrm>
          <a:prstGeom prst="rect">
            <a:avLst/>
          </a:prstGeom>
          <a:solidFill>
            <a:srgbClr val="000000"/>
          </a:solidFill>
          <a:ln cap="flat" cmpd="sng" w="9525">
            <a:solidFill>
              <a:srgbClr val="EFEFE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s" sz="1000">
                <a:solidFill>
                  <a:srgbClr val="EFEFEF"/>
                </a:solidFill>
                <a:latin typeface="Roboto"/>
                <a:ea typeface="Roboto"/>
                <a:cs typeface="Roboto"/>
                <a:sym typeface="Roboto"/>
              </a:rPr>
              <a:t>part of LoginVM::getInstance</a:t>
            </a:r>
            <a:endParaRPr b="1" sz="1000">
              <a:solidFill>
                <a:srgbClr val="EFEFEF"/>
              </a:solidFill>
              <a:latin typeface="Roboto"/>
              <a:ea typeface="Roboto"/>
              <a:cs typeface="Roboto"/>
              <a:sym typeface="Roboto"/>
            </a:endParaRPr>
          </a:p>
        </p:txBody>
      </p:sp>
      <p:sp>
        <p:nvSpPr>
          <p:cNvPr id="310" name="Google Shape;310;p25"/>
          <p:cNvSpPr/>
          <p:nvPr/>
        </p:nvSpPr>
        <p:spPr>
          <a:xfrm flipH="1" rot="10800000">
            <a:off x="4198600" y="2070000"/>
            <a:ext cx="303300" cy="100800"/>
          </a:xfrm>
          <a:prstGeom prst="rightArrow">
            <a:avLst>
              <a:gd fmla="val 50000" name="adj1"/>
              <a:gd fmla="val 50000" name="adj2"/>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25"/>
          <p:cNvSpPr/>
          <p:nvPr/>
        </p:nvSpPr>
        <p:spPr>
          <a:xfrm flipH="1" rot="10800000">
            <a:off x="4462500" y="3719200"/>
            <a:ext cx="303300" cy="100800"/>
          </a:xfrm>
          <a:prstGeom prst="rightArrow">
            <a:avLst>
              <a:gd fmla="val 50000" name="adj1"/>
              <a:gd fmla="val 50000" name="adj2"/>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25"/>
          <p:cNvSpPr/>
          <p:nvPr/>
        </p:nvSpPr>
        <p:spPr>
          <a:xfrm flipH="1" rot="10800000">
            <a:off x="4255675" y="2725650"/>
            <a:ext cx="303300" cy="100800"/>
          </a:xfrm>
          <a:prstGeom prst="rightArrow">
            <a:avLst>
              <a:gd fmla="val 50000" name="adj1"/>
              <a:gd fmla="val 50000" name="adj2"/>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13" name="Google Shape;313;p25"/>
          <p:cNvPicPr preferRelativeResize="0"/>
          <p:nvPr/>
        </p:nvPicPr>
        <p:blipFill>
          <a:blip r:embed="rId6">
            <a:alphaModFix/>
          </a:blip>
          <a:stretch>
            <a:fillRect/>
          </a:stretch>
        </p:blipFill>
        <p:spPr>
          <a:xfrm>
            <a:off x="303600" y="870150"/>
            <a:ext cx="3893349" cy="1089050"/>
          </a:xfrm>
          <a:prstGeom prst="rect">
            <a:avLst/>
          </a:prstGeom>
          <a:noFill/>
          <a:ln>
            <a:noFill/>
          </a:ln>
        </p:spPr>
      </p:pic>
      <p:sp>
        <p:nvSpPr>
          <p:cNvPr id="314" name="Google Shape;314;p25"/>
          <p:cNvSpPr txBox="1"/>
          <p:nvPr/>
        </p:nvSpPr>
        <p:spPr>
          <a:xfrm>
            <a:off x="2326300" y="578250"/>
            <a:ext cx="1872300" cy="291900"/>
          </a:xfrm>
          <a:prstGeom prst="rect">
            <a:avLst/>
          </a:prstGeom>
          <a:solidFill>
            <a:srgbClr val="000000"/>
          </a:solidFill>
          <a:ln cap="flat" cmpd="sng" w="9525">
            <a:solidFill>
              <a:srgbClr val="EFEFE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s" sz="1000">
                <a:solidFill>
                  <a:srgbClr val="EFEFEF"/>
                </a:solidFill>
                <a:latin typeface="Roboto"/>
                <a:ea typeface="Roboto"/>
                <a:cs typeface="Roboto"/>
                <a:sym typeface="Roboto"/>
              </a:rPr>
              <a:t>part of LoginVM::getInstance</a:t>
            </a:r>
            <a:endParaRPr b="1" sz="1000">
              <a:solidFill>
                <a:srgbClr val="EFEFEF"/>
              </a:solidFill>
              <a:latin typeface="Roboto"/>
              <a:ea typeface="Roboto"/>
              <a:cs typeface="Roboto"/>
              <a:sym typeface="Roboto"/>
            </a:endParaRPr>
          </a:p>
        </p:txBody>
      </p:sp>
      <p:sp>
        <p:nvSpPr>
          <p:cNvPr id="315" name="Google Shape;315;p25"/>
          <p:cNvSpPr/>
          <p:nvPr/>
        </p:nvSpPr>
        <p:spPr>
          <a:xfrm flipH="1" rot="10800000">
            <a:off x="139975" y="1807950"/>
            <a:ext cx="303300" cy="100800"/>
          </a:xfrm>
          <a:prstGeom prst="rightArrow">
            <a:avLst>
              <a:gd fmla="val 50000" name="adj1"/>
              <a:gd fmla="val 50000" name="adj2"/>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5"/>
                                        </p:tgtEl>
                                        <p:attrNameLst>
                                          <p:attrName>style.visibility</p:attrName>
                                        </p:attrNameLst>
                                      </p:cBhvr>
                                      <p:to>
                                        <p:strVal val="visible"/>
                                      </p:to>
                                    </p:set>
                                    <p:animEffect filter="fade" transition="in">
                                      <p:cBhvr>
                                        <p:cTn dur="500"/>
                                        <p:tgtEl>
                                          <p:spTgt spid="315"/>
                                        </p:tgtEl>
                                      </p:cBhvr>
                                    </p:animEffect>
                                  </p:childTnLst>
                                </p:cTn>
                              </p:par>
                              <p:par>
                                <p:cTn fill="hold" nodeType="withEffect" presetClass="entr" presetID="10" presetSubtype="0">
                                  <p:stCondLst>
                                    <p:cond delay="0"/>
                                  </p:stCondLst>
                                  <p:childTnLst>
                                    <p:set>
                                      <p:cBhvr>
                                        <p:cTn dur="1" fill="hold">
                                          <p:stCondLst>
                                            <p:cond delay="0"/>
                                          </p:stCondLst>
                                        </p:cTn>
                                        <p:tgtEl>
                                          <p:spTgt spid="313"/>
                                        </p:tgtEl>
                                        <p:attrNameLst>
                                          <p:attrName>style.visibility</p:attrName>
                                        </p:attrNameLst>
                                      </p:cBhvr>
                                      <p:to>
                                        <p:strVal val="visible"/>
                                      </p:to>
                                    </p:set>
                                    <p:animEffect filter="fade" transition="in">
                                      <p:cBhvr>
                                        <p:cTn dur="500"/>
                                        <p:tgtEl>
                                          <p:spTgt spid="313"/>
                                        </p:tgtEl>
                                      </p:cBhvr>
                                    </p:animEffect>
                                  </p:childTnLst>
                                </p:cTn>
                              </p:par>
                              <p:par>
                                <p:cTn fill="hold" nodeType="withEffect" presetClass="entr" presetID="10" presetSubtype="0">
                                  <p:stCondLst>
                                    <p:cond delay="0"/>
                                  </p:stCondLst>
                                  <p:childTnLst>
                                    <p:set>
                                      <p:cBhvr>
                                        <p:cTn dur="1" fill="hold">
                                          <p:stCondLst>
                                            <p:cond delay="0"/>
                                          </p:stCondLst>
                                        </p:cTn>
                                        <p:tgtEl>
                                          <p:spTgt spid="314"/>
                                        </p:tgtEl>
                                        <p:attrNameLst>
                                          <p:attrName>style.visibility</p:attrName>
                                        </p:attrNameLst>
                                      </p:cBhvr>
                                      <p:to>
                                        <p:strVal val="visible"/>
                                      </p:to>
                                    </p:set>
                                    <p:animEffect filter="fade" transition="in">
                                      <p:cBhvr>
                                        <p:cTn dur="500"/>
                                        <p:tgtEl>
                                          <p:spTgt spid="314"/>
                                        </p:tgtEl>
                                      </p:cBhvr>
                                    </p:animEffect>
                                  </p:childTnLst>
                                </p:cTn>
                              </p:par>
                              <p:par>
                                <p:cTn fill="hold" nodeType="withEffect" presetClass="exit" presetID="1" presetSubtype="0">
                                  <p:stCondLst>
                                    <p:cond delay="0"/>
                                  </p:stCondLst>
                                  <p:childTnLst>
                                    <p:set>
                                      <p:cBhvr>
                                        <p:cTn dur="1" fill="hold">
                                          <p:stCondLst>
                                            <p:cond delay="0"/>
                                          </p:stCondLst>
                                        </p:cTn>
                                        <p:tgtEl>
                                          <p:spTgt spid="304"/>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305"/>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0"/>
                                        </p:tgtEl>
                                        <p:attrNameLst>
                                          <p:attrName>style.visibility</p:attrName>
                                        </p:attrNameLst>
                                      </p:cBhvr>
                                      <p:to>
                                        <p:strVal val="visible"/>
                                      </p:to>
                                    </p:set>
                                    <p:animEffect filter="fade" transition="in">
                                      <p:cBhvr>
                                        <p:cTn dur="500"/>
                                        <p:tgtEl>
                                          <p:spTgt spid="310"/>
                                        </p:tgtEl>
                                      </p:cBhvr>
                                    </p:animEffect>
                                  </p:childTnLst>
                                </p:cTn>
                              </p:par>
                              <p:par>
                                <p:cTn fill="hold" nodeType="withEffect" presetClass="exit" presetID="1" presetSubtype="0">
                                  <p:stCondLst>
                                    <p:cond delay="0"/>
                                  </p:stCondLst>
                                  <p:childTnLst>
                                    <p:set>
                                      <p:cBhvr>
                                        <p:cTn dur="1" fill="hold">
                                          <p:stCondLst>
                                            <p:cond delay="0"/>
                                          </p:stCondLst>
                                        </p:cTn>
                                        <p:tgtEl>
                                          <p:spTgt spid="315"/>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312"/>
                                        </p:tgtEl>
                                        <p:attrNameLst>
                                          <p:attrName>style.visibility</p:attrName>
                                        </p:attrNameLst>
                                      </p:cBhvr>
                                      <p:to>
                                        <p:strVal val="visible"/>
                                      </p:to>
                                    </p:set>
                                    <p:animEffect filter="fade" transition="in">
                                      <p:cBhvr>
                                        <p:cTn dur="500"/>
                                        <p:tgtEl>
                                          <p:spTgt spid="31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1"/>
                                        </p:tgtEl>
                                        <p:attrNameLst>
                                          <p:attrName>style.visibility</p:attrName>
                                        </p:attrNameLst>
                                      </p:cBhvr>
                                      <p:to>
                                        <p:strVal val="visible"/>
                                      </p:to>
                                    </p:set>
                                    <p:animEffect filter="fade" transition="in">
                                      <p:cBhvr>
                                        <p:cTn dur="500"/>
                                        <p:tgtEl>
                                          <p:spTgt spid="311"/>
                                        </p:tgtEl>
                                      </p:cBhvr>
                                    </p:animEffect>
                                  </p:childTnLst>
                                </p:cTn>
                              </p:par>
                              <p:par>
                                <p:cTn fill="hold" nodeType="withEffect" presetClass="exit" presetID="1" presetSubtype="0">
                                  <p:stCondLst>
                                    <p:cond delay="0"/>
                                  </p:stCondLst>
                                  <p:childTnLst>
                                    <p:set>
                                      <p:cBhvr>
                                        <p:cTn dur="1" fill="hold">
                                          <p:stCondLst>
                                            <p:cond delay="0"/>
                                          </p:stCondLst>
                                        </p:cTn>
                                        <p:tgtEl>
                                          <p:spTgt spid="312"/>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310"/>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26"/>
          <p:cNvSpPr txBox="1"/>
          <p:nvPr>
            <p:ph type="ctrTitle"/>
          </p:nvPr>
        </p:nvSpPr>
        <p:spPr>
          <a:xfrm>
            <a:off x="491625" y="263550"/>
            <a:ext cx="8013300" cy="606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Login </a:t>
            </a:r>
            <a:r>
              <a:rPr lang="es"/>
              <a:t>- Throttling</a:t>
            </a:r>
            <a:endParaRPr/>
          </a:p>
        </p:txBody>
      </p:sp>
      <p:pic>
        <p:nvPicPr>
          <p:cNvPr id="321" name="Google Shape;321;p26"/>
          <p:cNvPicPr preferRelativeResize="0"/>
          <p:nvPr/>
        </p:nvPicPr>
        <p:blipFill>
          <a:blip r:embed="rId3">
            <a:alphaModFix/>
          </a:blip>
          <a:stretch>
            <a:fillRect/>
          </a:stretch>
        </p:blipFill>
        <p:spPr>
          <a:xfrm>
            <a:off x="241225" y="1828000"/>
            <a:ext cx="3414026" cy="1629675"/>
          </a:xfrm>
          <a:prstGeom prst="rect">
            <a:avLst/>
          </a:prstGeom>
          <a:noFill/>
          <a:ln>
            <a:noFill/>
          </a:ln>
        </p:spPr>
      </p:pic>
      <p:pic>
        <p:nvPicPr>
          <p:cNvPr id="322" name="Google Shape;322;p26"/>
          <p:cNvPicPr preferRelativeResize="0"/>
          <p:nvPr/>
        </p:nvPicPr>
        <p:blipFill>
          <a:blip r:embed="rId4">
            <a:alphaModFix/>
          </a:blip>
          <a:stretch>
            <a:fillRect/>
          </a:stretch>
        </p:blipFill>
        <p:spPr>
          <a:xfrm>
            <a:off x="3763950" y="470500"/>
            <a:ext cx="5380050" cy="2247896"/>
          </a:xfrm>
          <a:prstGeom prst="rect">
            <a:avLst/>
          </a:prstGeom>
          <a:noFill/>
          <a:ln>
            <a:noFill/>
          </a:ln>
        </p:spPr>
      </p:pic>
      <p:pic>
        <p:nvPicPr>
          <p:cNvPr id="323" name="Google Shape;323;p26"/>
          <p:cNvPicPr preferRelativeResize="0"/>
          <p:nvPr/>
        </p:nvPicPr>
        <p:blipFill>
          <a:blip r:embed="rId5">
            <a:alphaModFix/>
          </a:blip>
          <a:stretch>
            <a:fillRect/>
          </a:stretch>
        </p:blipFill>
        <p:spPr>
          <a:xfrm>
            <a:off x="3763950" y="2943026"/>
            <a:ext cx="4501550" cy="1811275"/>
          </a:xfrm>
          <a:prstGeom prst="rect">
            <a:avLst/>
          </a:prstGeom>
          <a:noFill/>
          <a:ln>
            <a:noFill/>
          </a:ln>
        </p:spPr>
      </p:pic>
      <p:sp>
        <p:nvSpPr>
          <p:cNvPr id="324" name="Google Shape;324;p26"/>
          <p:cNvSpPr/>
          <p:nvPr/>
        </p:nvSpPr>
        <p:spPr>
          <a:xfrm flipH="1" rot="10800000">
            <a:off x="3606550" y="1396550"/>
            <a:ext cx="303300" cy="100800"/>
          </a:xfrm>
          <a:prstGeom prst="rightArrow">
            <a:avLst>
              <a:gd fmla="val 50000" name="adj1"/>
              <a:gd fmla="val 50000" name="adj2"/>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26"/>
          <p:cNvSpPr/>
          <p:nvPr/>
        </p:nvSpPr>
        <p:spPr>
          <a:xfrm flipH="1" rot="10800000">
            <a:off x="3606550" y="1689550"/>
            <a:ext cx="303300" cy="100800"/>
          </a:xfrm>
          <a:prstGeom prst="rightArrow">
            <a:avLst>
              <a:gd fmla="val 50000" name="adj1"/>
              <a:gd fmla="val 50000" name="adj2"/>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26" name="Google Shape;326;p26"/>
          <p:cNvCxnSpPr/>
          <p:nvPr/>
        </p:nvCxnSpPr>
        <p:spPr>
          <a:xfrm flipH="1">
            <a:off x="5446925" y="1798375"/>
            <a:ext cx="984300" cy="1125000"/>
          </a:xfrm>
          <a:prstGeom prst="straightConnector1">
            <a:avLst/>
          </a:prstGeom>
          <a:noFill/>
          <a:ln cap="flat" cmpd="sng" w="9525">
            <a:solidFill>
              <a:srgbClr val="FFFFFF"/>
            </a:solidFill>
            <a:prstDash val="solid"/>
            <a:round/>
            <a:headEnd len="med" w="med" type="none"/>
            <a:tailEnd len="med" w="med" type="stealth"/>
          </a:ln>
        </p:spPr>
      </p:cxnSp>
      <p:sp>
        <p:nvSpPr>
          <p:cNvPr id="327" name="Google Shape;327;p26"/>
          <p:cNvSpPr/>
          <p:nvPr/>
        </p:nvSpPr>
        <p:spPr>
          <a:xfrm flipH="1" rot="10800000">
            <a:off x="3606550" y="1982550"/>
            <a:ext cx="303300" cy="100800"/>
          </a:xfrm>
          <a:prstGeom prst="rightArrow">
            <a:avLst>
              <a:gd fmla="val 50000" name="adj1"/>
              <a:gd fmla="val 50000" name="adj2"/>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26"/>
          <p:cNvSpPr txBox="1"/>
          <p:nvPr/>
        </p:nvSpPr>
        <p:spPr>
          <a:xfrm>
            <a:off x="6881225" y="385850"/>
            <a:ext cx="1523400" cy="291900"/>
          </a:xfrm>
          <a:prstGeom prst="rect">
            <a:avLst/>
          </a:prstGeom>
          <a:solidFill>
            <a:srgbClr val="000000"/>
          </a:solidFill>
          <a:ln cap="flat" cmpd="sng" w="9525">
            <a:solidFill>
              <a:srgbClr val="EFEFE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s" sz="1000">
                <a:solidFill>
                  <a:srgbClr val="EFEFEF"/>
                </a:solidFill>
                <a:latin typeface="Roboto"/>
                <a:ea typeface="Roboto"/>
                <a:cs typeface="Roboto"/>
                <a:sym typeface="Roboto"/>
              </a:rPr>
              <a:t>LoginVM::getInstance</a:t>
            </a:r>
            <a:endParaRPr b="1" sz="1000">
              <a:solidFill>
                <a:srgbClr val="EFEFEF"/>
              </a:solidFill>
              <a:latin typeface="Roboto"/>
              <a:ea typeface="Roboto"/>
              <a:cs typeface="Roboto"/>
              <a:sym typeface="Roboto"/>
            </a:endParaRPr>
          </a:p>
        </p:txBody>
      </p:sp>
      <p:sp>
        <p:nvSpPr>
          <p:cNvPr id="329" name="Google Shape;329;p26"/>
          <p:cNvSpPr txBox="1"/>
          <p:nvPr/>
        </p:nvSpPr>
        <p:spPr>
          <a:xfrm>
            <a:off x="6372025" y="2802850"/>
            <a:ext cx="2471700" cy="291900"/>
          </a:xfrm>
          <a:prstGeom prst="rect">
            <a:avLst/>
          </a:prstGeom>
          <a:solidFill>
            <a:srgbClr val="000000"/>
          </a:solidFill>
          <a:ln cap="flat" cmpd="sng" w="9525">
            <a:solidFill>
              <a:srgbClr val="EFEFE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s" sz="1000">
                <a:solidFill>
                  <a:srgbClr val="EFEFEF"/>
                </a:solidFill>
                <a:latin typeface="Roboto"/>
                <a:ea typeface="Roboto"/>
                <a:cs typeface="Roboto"/>
                <a:sym typeface="Roboto"/>
              </a:rPr>
              <a:t>LoginVM::throttleFailedLogins($record)</a:t>
            </a:r>
            <a:endParaRPr b="1" sz="1000">
              <a:solidFill>
                <a:srgbClr val="EFEFEF"/>
              </a:solidFill>
              <a:latin typeface="Roboto"/>
              <a:ea typeface="Roboto"/>
              <a:cs typeface="Roboto"/>
              <a:sym typeface="Robo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4"/>
                                        </p:tgtEl>
                                        <p:attrNameLst>
                                          <p:attrName>style.visibility</p:attrName>
                                        </p:attrNameLst>
                                      </p:cBhvr>
                                      <p:to>
                                        <p:strVal val="visible"/>
                                      </p:to>
                                    </p:set>
                                    <p:animEffect filter="fade" transition="in">
                                      <p:cBhvr>
                                        <p:cTn dur="1000"/>
                                        <p:tgtEl>
                                          <p:spTgt spid="32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5"/>
                                        </p:tgtEl>
                                        <p:attrNameLst>
                                          <p:attrName>style.visibility</p:attrName>
                                        </p:attrNameLst>
                                      </p:cBhvr>
                                      <p:to>
                                        <p:strVal val="visible"/>
                                      </p:to>
                                    </p:set>
                                    <p:animEffect filter="fade" transition="in">
                                      <p:cBhvr>
                                        <p:cTn dur="500"/>
                                        <p:tgtEl>
                                          <p:spTgt spid="325"/>
                                        </p:tgtEl>
                                      </p:cBhvr>
                                    </p:animEffect>
                                  </p:childTnLst>
                                </p:cTn>
                              </p:par>
                              <p:par>
                                <p:cTn fill="hold" nodeType="withEffect" presetClass="exit" presetID="1" presetSubtype="0">
                                  <p:stCondLst>
                                    <p:cond delay="0"/>
                                  </p:stCondLst>
                                  <p:childTnLst>
                                    <p:set>
                                      <p:cBhvr>
                                        <p:cTn dur="1" fill="hold">
                                          <p:stCondLst>
                                            <p:cond delay="0"/>
                                          </p:stCondLst>
                                        </p:cTn>
                                        <p:tgtEl>
                                          <p:spTgt spid="324"/>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326"/>
                                        </p:tgtEl>
                                        <p:attrNameLst>
                                          <p:attrName>style.visibility</p:attrName>
                                        </p:attrNameLst>
                                      </p:cBhvr>
                                      <p:to>
                                        <p:strVal val="visible"/>
                                      </p:to>
                                    </p:set>
                                    <p:animEffect filter="fade" transition="in">
                                      <p:cBhvr>
                                        <p:cTn dur="500"/>
                                        <p:tgtEl>
                                          <p:spTgt spid="32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7"/>
                                        </p:tgtEl>
                                        <p:attrNameLst>
                                          <p:attrName>style.visibility</p:attrName>
                                        </p:attrNameLst>
                                      </p:cBhvr>
                                      <p:to>
                                        <p:strVal val="visible"/>
                                      </p:to>
                                    </p:set>
                                    <p:animEffect filter="fade" transition="in">
                                      <p:cBhvr>
                                        <p:cTn dur="500"/>
                                        <p:tgtEl>
                                          <p:spTgt spid="327"/>
                                        </p:tgtEl>
                                      </p:cBhvr>
                                    </p:animEffect>
                                  </p:childTnLst>
                                </p:cTn>
                              </p:par>
                              <p:par>
                                <p:cTn fill="hold" nodeType="withEffect" presetClass="exit" presetID="1" presetSubtype="0">
                                  <p:stCondLst>
                                    <p:cond delay="0"/>
                                  </p:stCondLst>
                                  <p:childTnLst>
                                    <p:set>
                                      <p:cBhvr>
                                        <p:cTn dur="1" fill="hold">
                                          <p:stCondLst>
                                            <p:cond delay="0"/>
                                          </p:stCondLst>
                                        </p:cTn>
                                        <p:tgtEl>
                                          <p:spTgt spid="326"/>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325"/>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WEB PROPOSAL">
  <a:themeElements>
    <a:clrScheme name="Simple Light">
      <a:dk1>
        <a:srgbClr val="F3F3F3"/>
      </a:dk1>
      <a:lt1>
        <a:srgbClr val="FFFFFF"/>
      </a:lt1>
      <a:dk2>
        <a:srgbClr val="F3F3F3"/>
      </a:dk2>
      <a:lt2>
        <a:srgbClr val="EEEEEE"/>
      </a:lt2>
      <a:accent1>
        <a:srgbClr val="FFB215"/>
      </a:accent1>
      <a:accent2>
        <a:srgbClr val="FFB215"/>
      </a:accent2>
      <a:accent3>
        <a:srgbClr val="FFB215"/>
      </a:accent3>
      <a:accent4>
        <a:srgbClr val="FFB215"/>
      </a:accent4>
      <a:accent5>
        <a:srgbClr val="FFB215"/>
      </a:accent5>
      <a:accent6>
        <a:srgbClr val="FFB215"/>
      </a:accent6>
      <a:hlink>
        <a:srgbClr val="FFB215"/>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